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sldIdLst>
    <p:sldId id="256" r:id="rId5"/>
    <p:sldId id="260" r:id="rId6"/>
    <p:sldId id="257" r:id="rId7"/>
    <p:sldId id="258" r:id="rId8"/>
    <p:sldId id="268" r:id="rId9"/>
    <p:sldId id="261" r:id="rId10"/>
    <p:sldId id="259" r:id="rId11"/>
    <p:sldId id="266" r:id="rId12"/>
    <p:sldId id="264" r:id="rId13"/>
    <p:sldId id="265" r:id="rId14"/>
    <p:sldId id="270" r:id="rId15"/>
    <p:sldId id="262" r:id="rId16"/>
    <p:sldId id="263" r:id="rId17"/>
    <p:sldId id="26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FEBB3-55C8-4C79-943B-302712BA2CA7}" v="10" dt="2018-11-28T13:44:52.319"/>
    <p1510:client id="{CFD88697-72D7-4409-AE3A-AF3057D84856}" v="31" dt="2018-11-28T14:18:55.511"/>
    <p1510:client id="{C4F5E7FD-305C-4B66-9508-9EE72C93CCAA}" v="16" dt="2018-11-28T13:52:41.756"/>
    <p1510:client id="{F7A68845-C2EA-4080-A2AB-EA970DEDCFA9}" v="7" dt="2018-11-28T14:01:55.719"/>
    <p1510:client id="{17470307-5F4E-4A2B-AE3A-12F3BD7375E1}" v="1" dt="2018-11-28T14:16:32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lip Palga" userId="S::spalgap657@ops.org::610e00e0-069b-45c7-9582-9363befecde9" providerId="AD" clId="Web-{F7A68845-C2EA-4080-A2AB-EA970DEDCFA9}"/>
    <pc:docChg chg="modSld">
      <pc:chgData name="Phillip Palga" userId="S::spalgap657@ops.org::610e00e0-069b-45c7-9582-9363befecde9" providerId="AD" clId="Web-{F7A68845-C2EA-4080-A2AB-EA970DEDCFA9}" dt="2018-11-28T14:01:58.001" v="14" actId="20577"/>
      <pc:docMkLst>
        <pc:docMk/>
      </pc:docMkLst>
      <pc:sldChg chg="modSp">
        <pc:chgData name="Phillip Palga" userId="S::spalgap657@ops.org::610e00e0-069b-45c7-9582-9363befecde9" providerId="AD" clId="Web-{F7A68845-C2EA-4080-A2AB-EA970DEDCFA9}" dt="2018-11-28T14:01:55.719" v="12" actId="20577"/>
        <pc:sldMkLst>
          <pc:docMk/>
          <pc:sldMk cId="1851141056" sldId="267"/>
        </pc:sldMkLst>
        <pc:spChg chg="mod">
          <ac:chgData name="Phillip Palga" userId="S::spalgap657@ops.org::610e00e0-069b-45c7-9582-9363befecde9" providerId="AD" clId="Web-{F7A68845-C2EA-4080-A2AB-EA970DEDCFA9}" dt="2018-11-28T14:01:55.719" v="12" actId="20577"/>
          <ac:spMkLst>
            <pc:docMk/>
            <pc:sldMk cId="1851141056" sldId="267"/>
            <ac:spMk id="2" creationId="{944470E0-B8BC-4121-8DCB-25BD2D499C7C}"/>
          </ac:spMkLst>
        </pc:spChg>
      </pc:sldChg>
      <pc:sldChg chg="addSp delSp modSp">
        <pc:chgData name="Phillip Palga" userId="S::spalgap657@ops.org::610e00e0-069b-45c7-9582-9363befecde9" providerId="AD" clId="Web-{F7A68845-C2EA-4080-A2AB-EA970DEDCFA9}" dt="2018-11-28T14:01:50.563" v="9" actId="1076"/>
        <pc:sldMkLst>
          <pc:docMk/>
          <pc:sldMk cId="3347032338" sldId="269"/>
        </pc:sldMkLst>
        <pc:spChg chg="mod">
          <ac:chgData name="Phillip Palga" userId="S::spalgap657@ops.org::610e00e0-069b-45c7-9582-9363befecde9" providerId="AD" clId="Web-{F7A68845-C2EA-4080-A2AB-EA970DEDCFA9}" dt="2018-11-28T14:01:31.407" v="2" actId="20577"/>
          <ac:spMkLst>
            <pc:docMk/>
            <pc:sldMk cId="3347032338" sldId="269"/>
            <ac:spMk id="2" creationId="{55A1857D-33BA-4713-BC99-755D237B0FEF}"/>
          </ac:spMkLst>
        </pc:spChg>
        <pc:picChg chg="add mod">
          <ac:chgData name="Phillip Palga" userId="S::spalgap657@ops.org::610e00e0-069b-45c7-9582-9363befecde9" providerId="AD" clId="Web-{F7A68845-C2EA-4080-A2AB-EA970DEDCFA9}" dt="2018-11-28T14:01:50.563" v="9" actId="1076"/>
          <ac:picMkLst>
            <pc:docMk/>
            <pc:sldMk cId="3347032338" sldId="269"/>
            <ac:picMk id="3" creationId="{CBAE6070-BCE3-4E10-B1B9-633095AE74AF}"/>
          </ac:picMkLst>
        </pc:picChg>
        <pc:picChg chg="del">
          <ac:chgData name="Phillip Palga" userId="S::spalgap657@ops.org::610e00e0-069b-45c7-9582-9363befecde9" providerId="AD" clId="Web-{F7A68845-C2EA-4080-A2AB-EA970DEDCFA9}" dt="2018-11-28T14:01:33.298" v="5"/>
          <ac:picMkLst>
            <pc:docMk/>
            <pc:sldMk cId="3347032338" sldId="269"/>
            <ac:picMk id="12" creationId="{78A1B7F3-A393-456C-AD60-A32F1C12C8F2}"/>
          </ac:picMkLst>
        </pc:picChg>
      </pc:sldChg>
    </pc:docChg>
  </pc:docChgLst>
  <pc:docChgLst>
    <pc:chgData name="Madison Brewer" userId="S::sbrewem693@ops.org::2ae3db80-c73a-4cc9-956d-a83f078bc088" providerId="AD" clId="Web-{C4F5E7FD-305C-4B66-9508-9EE72C93CCAA}"/>
    <pc:docChg chg="modSld">
      <pc:chgData name="Madison Brewer" userId="S::sbrewem693@ops.org::2ae3db80-c73a-4cc9-956d-a83f078bc088" providerId="AD" clId="Web-{C4F5E7FD-305C-4B66-9508-9EE72C93CCAA}" dt="2018-11-28T13:52:41.756" v="32" actId="20577"/>
      <pc:docMkLst>
        <pc:docMk/>
      </pc:docMkLst>
      <pc:sldChg chg="modSp">
        <pc:chgData name="Madison Brewer" userId="S::sbrewem693@ops.org::2ae3db80-c73a-4cc9-956d-a83f078bc088" providerId="AD" clId="Web-{C4F5E7FD-305C-4B66-9508-9EE72C93CCAA}" dt="2018-11-28T13:52:41.756" v="31" actId="20577"/>
        <pc:sldMkLst>
          <pc:docMk/>
          <pc:sldMk cId="128632686" sldId="256"/>
        </pc:sldMkLst>
        <pc:spChg chg="mod">
          <ac:chgData name="Madison Brewer" userId="S::sbrewem693@ops.org::2ae3db80-c73a-4cc9-956d-a83f078bc088" providerId="AD" clId="Web-{C4F5E7FD-305C-4B66-9508-9EE72C93CCAA}" dt="2018-11-28T13:52:41.756" v="31" actId="20577"/>
          <ac:spMkLst>
            <pc:docMk/>
            <pc:sldMk cId="128632686" sldId="256"/>
            <ac:spMk id="3" creationId="{00000000-0000-0000-0000-000000000000}"/>
          </ac:spMkLst>
        </pc:spChg>
      </pc:sldChg>
    </pc:docChg>
  </pc:docChgLst>
  <pc:docChgLst>
    <pc:chgData name="Samuel Throop" userId="S::sthroos557@ops.org::20a1c6b2-db80-4da3-8d6a-54a0c3d4947c" providerId="AD" clId="Web-{AFF7420A-FB14-438A-9B94-AEE2BFC7059A}"/>
    <pc:docChg chg="modSld">
      <pc:chgData name="Samuel Throop" userId="S::sthroos557@ops.org::20a1c6b2-db80-4da3-8d6a-54a0c3d4947c" providerId="AD" clId="Web-{AFF7420A-FB14-438A-9B94-AEE2BFC7059A}" dt="2018-11-26T13:52:20.141" v="3"/>
      <pc:docMkLst>
        <pc:docMk/>
      </pc:docMkLst>
      <pc:sldChg chg="addSp delSp modSp">
        <pc:chgData name="Samuel Throop" userId="S::sthroos557@ops.org::20a1c6b2-db80-4da3-8d6a-54a0c3d4947c" providerId="AD" clId="Web-{AFF7420A-FB14-438A-9B94-AEE2BFC7059A}" dt="2018-11-26T13:52:20.141" v="3"/>
        <pc:sldMkLst>
          <pc:docMk/>
          <pc:sldMk cId="201819216" sldId="261"/>
        </pc:sldMkLst>
        <pc:spChg chg="del">
          <ac:chgData name="Samuel Throop" userId="S::sthroos557@ops.org::20a1c6b2-db80-4da3-8d6a-54a0c3d4947c" providerId="AD" clId="Web-{AFF7420A-FB14-438A-9B94-AEE2BFC7059A}" dt="2018-11-26T13:52:20.141" v="3"/>
          <ac:spMkLst>
            <pc:docMk/>
            <pc:sldMk cId="201819216" sldId="261"/>
            <ac:spMk id="33" creationId="{D2781DDF-FAC9-41BA-A2E2-B4F31ED7333B}"/>
          </ac:spMkLst>
        </pc:spChg>
        <pc:spChg chg="del">
          <ac:chgData name="Samuel Throop" userId="S::sthroos557@ops.org::20a1c6b2-db80-4da3-8d6a-54a0c3d4947c" providerId="AD" clId="Web-{AFF7420A-FB14-438A-9B94-AEE2BFC7059A}" dt="2018-11-26T13:52:20.141" v="3"/>
          <ac:spMkLst>
            <pc:docMk/>
            <pc:sldMk cId="201819216" sldId="261"/>
            <ac:spMk id="35" creationId="{3F5048DB-6573-4B6C-89C7-F239A21CDFE4}"/>
          </ac:spMkLst>
        </pc:spChg>
        <pc:spChg chg="add">
          <ac:chgData name="Samuel Throop" userId="S::sthroos557@ops.org::20a1c6b2-db80-4da3-8d6a-54a0c3d4947c" providerId="AD" clId="Web-{AFF7420A-FB14-438A-9B94-AEE2BFC7059A}" dt="2018-11-26T13:52:20.141" v="3"/>
          <ac:spMkLst>
            <pc:docMk/>
            <pc:sldMk cId="201819216" sldId="261"/>
            <ac:spMk id="40" creationId="{323D50B8-1D27-420D-BA4A-249914120C5D}"/>
          </ac:spMkLst>
        </pc:spChg>
        <pc:spChg chg="add">
          <ac:chgData name="Samuel Throop" userId="S::sthroos557@ops.org::20a1c6b2-db80-4da3-8d6a-54a0c3d4947c" providerId="AD" clId="Web-{AFF7420A-FB14-438A-9B94-AEE2BFC7059A}" dt="2018-11-26T13:52:20.141" v="3"/>
          <ac:spMkLst>
            <pc:docMk/>
            <pc:sldMk cId="201819216" sldId="261"/>
            <ac:spMk id="42" creationId="{61506C25-341B-4B74-A1A5-7160AD8C7CAA}"/>
          </ac:spMkLst>
        </pc:spChg>
        <pc:picChg chg="add mod">
          <ac:chgData name="Samuel Throop" userId="S::sthroos557@ops.org::20a1c6b2-db80-4da3-8d6a-54a0c3d4947c" providerId="AD" clId="Web-{AFF7420A-FB14-438A-9B94-AEE2BFC7059A}" dt="2018-11-26T13:52:20.141" v="3"/>
          <ac:picMkLst>
            <pc:docMk/>
            <pc:sldMk cId="201819216" sldId="261"/>
            <ac:picMk id="3" creationId="{91DA069F-DBF5-46E5-A4CF-D0CA58957FA4}"/>
          </ac:picMkLst>
        </pc:picChg>
        <pc:picChg chg="mod ord">
          <ac:chgData name="Samuel Throop" userId="S::sthroos557@ops.org::20a1c6b2-db80-4da3-8d6a-54a0c3d4947c" providerId="AD" clId="Web-{AFF7420A-FB14-438A-9B94-AEE2BFC7059A}" dt="2018-11-26T13:52:20.141" v="3"/>
          <ac:picMkLst>
            <pc:docMk/>
            <pc:sldMk cId="201819216" sldId="261"/>
            <ac:picMk id="4" creationId="{723BDCC3-A650-4F76-A4F0-95ADF67C4247}"/>
          </ac:picMkLst>
        </pc:picChg>
        <pc:picChg chg="del">
          <ac:chgData name="Samuel Throop" userId="S::sthroos557@ops.org::20a1c6b2-db80-4da3-8d6a-54a0c3d4947c" providerId="AD" clId="Web-{AFF7420A-FB14-438A-9B94-AEE2BFC7059A}" dt="2018-11-26T13:52:03.828" v="0"/>
          <ac:picMkLst>
            <pc:docMk/>
            <pc:sldMk cId="201819216" sldId="261"/>
            <ac:picMk id="6" creationId="{8115285C-C4B2-42F1-8854-47995A02C251}"/>
          </ac:picMkLst>
        </pc:picChg>
      </pc:sldChg>
    </pc:docChg>
  </pc:docChgLst>
  <pc:docChgLst>
    <pc:chgData name="Piper Lehr" userId="S::slehrxp160@ops.org::67f39f04-854c-4a80-9948-813e331b7a35" providerId="AD" clId="Web-{A642A787-9DDF-4534-9620-2BCADDD00495}"/>
    <pc:docChg chg="modSld">
      <pc:chgData name="Piper Lehr" userId="S::slehrxp160@ops.org::67f39f04-854c-4a80-9948-813e331b7a35" providerId="AD" clId="Web-{A642A787-9DDF-4534-9620-2BCADDD00495}" dt="2018-11-26T14:53:56.122" v="13" actId="20577"/>
      <pc:docMkLst>
        <pc:docMk/>
      </pc:docMkLst>
      <pc:sldChg chg="addSp delSp modSp">
        <pc:chgData name="Piper Lehr" userId="S::slehrxp160@ops.org::67f39f04-854c-4a80-9948-813e331b7a35" providerId="AD" clId="Web-{A642A787-9DDF-4534-9620-2BCADDD00495}" dt="2018-11-26T14:53:56.122" v="12" actId="20577"/>
        <pc:sldMkLst>
          <pc:docMk/>
          <pc:sldMk cId="128632686" sldId="256"/>
        </pc:sldMkLst>
        <pc:spChg chg="mod">
          <ac:chgData name="Piper Lehr" userId="S::slehrxp160@ops.org::67f39f04-854c-4a80-9948-813e331b7a35" providerId="AD" clId="Web-{A642A787-9DDF-4534-9620-2BCADDD00495}" dt="2018-11-26T14:53:56.122" v="12" actId="20577"/>
          <ac:spMkLst>
            <pc:docMk/>
            <pc:sldMk cId="128632686" sldId="256"/>
            <ac:spMk id="3" creationId="{00000000-0000-0000-0000-000000000000}"/>
          </ac:spMkLst>
        </pc:spChg>
        <pc:picChg chg="add del mod">
          <ac:chgData name="Piper Lehr" userId="S::slehrxp160@ops.org::67f39f04-854c-4a80-9948-813e331b7a35" providerId="AD" clId="Web-{A642A787-9DDF-4534-9620-2BCADDD00495}" dt="2018-11-26T14:53:08.026" v="1"/>
          <ac:picMkLst>
            <pc:docMk/>
            <pc:sldMk cId="128632686" sldId="256"/>
            <ac:picMk id="4" creationId="{E9E4BCCF-4558-438C-861E-66E8F0FB9F15}"/>
          </ac:picMkLst>
        </pc:picChg>
      </pc:sldChg>
    </pc:docChg>
  </pc:docChgLst>
  <pc:docChgLst>
    <pc:chgData name="Piper Lehr" userId="S::slehrxp160@ops.org::67f39f04-854c-4a80-9948-813e331b7a35" providerId="AD" clId="Web-{29C7C299-61B4-4E44-96D4-057E5A0FE4E8}"/>
    <pc:docChg chg="addSld modSld sldOrd">
      <pc:chgData name="Piper Lehr" userId="S::slehrxp160@ops.org::67f39f04-854c-4a80-9948-813e331b7a35" providerId="AD" clId="Web-{29C7C299-61B4-4E44-96D4-057E5A0FE4E8}" dt="2018-11-26T14:48:22.883" v="170"/>
      <pc:docMkLst>
        <pc:docMk/>
      </pc:docMkLst>
      <pc:sldChg chg="modSp">
        <pc:chgData name="Piper Lehr" userId="S::slehrxp160@ops.org::67f39f04-854c-4a80-9948-813e331b7a35" providerId="AD" clId="Web-{29C7C299-61B4-4E44-96D4-057E5A0FE4E8}" dt="2018-11-26T14:48:11.086" v="168" actId="20577"/>
        <pc:sldMkLst>
          <pc:docMk/>
          <pc:sldMk cId="128632686" sldId="256"/>
        </pc:sldMkLst>
        <pc:spChg chg="mod">
          <ac:chgData name="Piper Lehr" userId="S::slehrxp160@ops.org::67f39f04-854c-4a80-9948-813e331b7a35" providerId="AD" clId="Web-{29C7C299-61B4-4E44-96D4-057E5A0FE4E8}" dt="2018-11-26T14:48:11.086" v="168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modSp">
        <pc:chgData name="Piper Lehr" userId="S::slehrxp160@ops.org::67f39f04-854c-4a80-9948-813e331b7a35" providerId="AD" clId="Web-{29C7C299-61B4-4E44-96D4-057E5A0FE4E8}" dt="2018-11-26T14:46:51.976" v="148" actId="20577"/>
        <pc:sldMkLst>
          <pc:docMk/>
          <pc:sldMk cId="3443537641" sldId="259"/>
        </pc:sldMkLst>
        <pc:spChg chg="mod">
          <ac:chgData name="Piper Lehr" userId="S::slehrxp160@ops.org::67f39f04-854c-4a80-9948-813e331b7a35" providerId="AD" clId="Web-{29C7C299-61B4-4E44-96D4-057E5A0FE4E8}" dt="2018-11-26T14:46:51.976" v="148" actId="20577"/>
          <ac:spMkLst>
            <pc:docMk/>
            <pc:sldMk cId="3443537641" sldId="259"/>
            <ac:spMk id="2" creationId="{7665132E-7E05-48DF-80FA-79176979DFB0}"/>
          </ac:spMkLst>
        </pc:spChg>
      </pc:sldChg>
      <pc:sldChg chg="addSp delSp modSp mod modClrScheme chgLayout">
        <pc:chgData name="Piper Lehr" userId="S::slehrxp160@ops.org::67f39f04-854c-4a80-9948-813e331b7a35" providerId="AD" clId="Web-{29C7C299-61B4-4E44-96D4-057E5A0FE4E8}" dt="2018-11-26T14:47:07.476" v="151"/>
        <pc:sldMkLst>
          <pc:docMk/>
          <pc:sldMk cId="3539658205" sldId="266"/>
        </pc:sldMkLst>
        <pc:spChg chg="add del mod ord">
          <ac:chgData name="Piper Lehr" userId="S::slehrxp160@ops.org::67f39f04-854c-4a80-9948-813e331b7a35" providerId="AD" clId="Web-{29C7C299-61B4-4E44-96D4-057E5A0FE4E8}" dt="2018-11-26T14:44:05.111" v="114" actId="1076"/>
          <ac:spMkLst>
            <pc:docMk/>
            <pc:sldMk cId="3539658205" sldId="266"/>
            <ac:spMk id="2" creationId="{D3F95CB3-7C2D-48CB-BD98-7CC9E16140CB}"/>
          </ac:spMkLst>
        </pc:spChg>
        <pc:spChg chg="add del mod">
          <ac:chgData name="Piper Lehr" userId="S::slehrxp160@ops.org::67f39f04-854c-4a80-9948-813e331b7a35" providerId="AD" clId="Web-{29C7C299-61B4-4E44-96D4-057E5A0FE4E8}" dt="2018-11-26T14:38:17.234" v="36"/>
          <ac:spMkLst>
            <pc:docMk/>
            <pc:sldMk cId="3539658205" sldId="266"/>
            <ac:spMk id="5" creationId="{003DCBBB-D97E-4045-8E81-C200E85F196E}"/>
          </ac:spMkLst>
        </pc:spChg>
        <pc:spChg chg="add del mod ord">
          <ac:chgData name="Piper Lehr" userId="S::slehrxp160@ops.org::67f39f04-854c-4a80-9948-813e331b7a35" providerId="AD" clId="Web-{29C7C299-61B4-4E44-96D4-057E5A0FE4E8}" dt="2018-11-26T14:40:00.641" v="58"/>
          <ac:spMkLst>
            <pc:docMk/>
            <pc:sldMk cId="3539658205" sldId="266"/>
            <ac:spMk id="7" creationId="{C8CF1E72-C08A-4F20-8E13-F94FBD697883}"/>
          </ac:spMkLst>
        </pc:spChg>
        <pc:spChg chg="add mod ord">
          <ac:chgData name="Piper Lehr" userId="S::slehrxp160@ops.org::67f39f04-854c-4a80-9948-813e331b7a35" providerId="AD" clId="Web-{29C7C299-61B4-4E44-96D4-057E5A0FE4E8}" dt="2018-11-26T14:47:07.476" v="151"/>
          <ac:spMkLst>
            <pc:docMk/>
            <pc:sldMk cId="3539658205" sldId="266"/>
            <ac:spMk id="11" creationId="{46E27720-59BD-45E2-911F-938AD63CDCFB}"/>
          </ac:spMkLst>
        </pc:spChg>
        <pc:picChg chg="mod ord">
          <ac:chgData name="Piper Lehr" userId="S::slehrxp160@ops.org::67f39f04-854c-4a80-9948-813e331b7a35" providerId="AD" clId="Web-{29C7C299-61B4-4E44-96D4-057E5A0FE4E8}" dt="2018-11-26T14:45:27.768" v="135" actId="14100"/>
          <ac:picMkLst>
            <pc:docMk/>
            <pc:sldMk cId="3539658205" sldId="266"/>
            <ac:picMk id="4" creationId="{91951C64-FBB0-437A-9DF2-EFCFD045BD8B}"/>
          </ac:picMkLst>
        </pc:picChg>
        <pc:picChg chg="mod">
          <ac:chgData name="Piper Lehr" userId="S::slehrxp160@ops.org::67f39f04-854c-4a80-9948-813e331b7a35" providerId="AD" clId="Web-{29C7C299-61B4-4E44-96D4-057E5A0FE4E8}" dt="2018-11-26T14:44:38.705" v="123" actId="14100"/>
          <ac:picMkLst>
            <pc:docMk/>
            <pc:sldMk cId="3539658205" sldId="266"/>
            <ac:picMk id="6" creationId="{FDCB5FD4-FFA8-4D7F-9B82-4B74DE6F9C5E}"/>
          </ac:picMkLst>
        </pc:picChg>
        <pc:picChg chg="mod">
          <ac:chgData name="Piper Lehr" userId="S::slehrxp160@ops.org::67f39f04-854c-4a80-9948-813e331b7a35" providerId="AD" clId="Web-{29C7C299-61B4-4E44-96D4-057E5A0FE4E8}" dt="2018-11-26T14:45:36.877" v="138" actId="1076"/>
          <ac:picMkLst>
            <pc:docMk/>
            <pc:sldMk cId="3539658205" sldId="266"/>
            <ac:picMk id="8" creationId="{04DD8F66-EB88-4BE6-AF8B-6D04AFB2959B}"/>
          </ac:picMkLst>
        </pc:picChg>
        <pc:picChg chg="mod ord">
          <ac:chgData name="Piper Lehr" userId="S::slehrxp160@ops.org::67f39f04-854c-4a80-9948-813e331b7a35" providerId="AD" clId="Web-{29C7C299-61B4-4E44-96D4-057E5A0FE4E8}" dt="2018-11-26T14:45:43.846" v="140" actId="1076"/>
          <ac:picMkLst>
            <pc:docMk/>
            <pc:sldMk cId="3539658205" sldId="266"/>
            <ac:picMk id="10" creationId="{6AB7073F-F63C-4DED-9F76-686CC5E935DA}"/>
          </ac:picMkLst>
        </pc:picChg>
        <pc:picChg chg="mod">
          <ac:chgData name="Piper Lehr" userId="S::slehrxp160@ops.org::67f39f04-854c-4a80-9948-813e331b7a35" providerId="AD" clId="Web-{29C7C299-61B4-4E44-96D4-057E5A0FE4E8}" dt="2018-11-26T14:45:33.940" v="137" actId="1076"/>
          <ac:picMkLst>
            <pc:docMk/>
            <pc:sldMk cId="3539658205" sldId="266"/>
            <ac:picMk id="12" creationId="{EA7EB1B4-B470-4B41-A41D-69DF7C58DE65}"/>
          </ac:picMkLst>
        </pc:picChg>
        <pc:picChg chg="mod ord">
          <ac:chgData name="Piper Lehr" userId="S::slehrxp160@ops.org::67f39f04-854c-4a80-9948-813e331b7a35" providerId="AD" clId="Web-{29C7C299-61B4-4E44-96D4-057E5A0FE4E8}" dt="2018-11-26T14:44:26.783" v="120" actId="1076"/>
          <ac:picMkLst>
            <pc:docMk/>
            <pc:sldMk cId="3539658205" sldId="266"/>
            <ac:picMk id="14" creationId="{1723679A-07C2-4196-8DDB-17675FBDF731}"/>
          </ac:picMkLst>
        </pc:picChg>
        <pc:picChg chg="mod">
          <ac:chgData name="Piper Lehr" userId="S::slehrxp160@ops.org::67f39f04-854c-4a80-9948-813e331b7a35" providerId="AD" clId="Web-{29C7C299-61B4-4E44-96D4-057E5A0FE4E8}" dt="2018-11-26T14:46:21.116" v="145" actId="1076"/>
          <ac:picMkLst>
            <pc:docMk/>
            <pc:sldMk cId="3539658205" sldId="266"/>
            <ac:picMk id="16" creationId="{8295F47C-4566-49EC-8B2B-A966F4AFF193}"/>
          </ac:picMkLst>
        </pc:picChg>
        <pc:cxnChg chg="add del mod">
          <ac:chgData name="Piper Lehr" userId="S::slehrxp160@ops.org::67f39f04-854c-4a80-9948-813e331b7a35" providerId="AD" clId="Web-{29C7C299-61B4-4E44-96D4-057E5A0FE4E8}" dt="2018-11-26T14:41:24.220" v="78"/>
          <ac:cxnSpMkLst>
            <pc:docMk/>
            <pc:sldMk cId="3539658205" sldId="266"/>
            <ac:cxnSpMk id="9" creationId="{778C1AC1-4EE8-4F8A-9798-F3B3561634B5}"/>
          </ac:cxnSpMkLst>
        </pc:cxnChg>
      </pc:sldChg>
      <pc:sldChg chg="addSp modSp mod setBg">
        <pc:chgData name="Piper Lehr" userId="S::slehrxp160@ops.org::67f39f04-854c-4a80-9948-813e331b7a35" providerId="AD" clId="Web-{29C7C299-61B4-4E44-96D4-057E5A0FE4E8}" dt="2018-11-26T14:36:30.937" v="31"/>
        <pc:sldMkLst>
          <pc:docMk/>
          <pc:sldMk cId="1851141056" sldId="267"/>
        </pc:sldMkLst>
        <pc:spChg chg="mod">
          <ac:chgData name="Piper Lehr" userId="S::slehrxp160@ops.org::67f39f04-854c-4a80-9948-813e331b7a35" providerId="AD" clId="Web-{29C7C299-61B4-4E44-96D4-057E5A0FE4E8}" dt="2018-11-26T14:36:30.937" v="31"/>
          <ac:spMkLst>
            <pc:docMk/>
            <pc:sldMk cId="1851141056" sldId="267"/>
            <ac:spMk id="2" creationId="{944470E0-B8BC-4121-8DCB-25BD2D499C7C}"/>
          </ac:spMkLst>
        </pc:spChg>
        <pc:spChg chg="add">
          <ac:chgData name="Piper Lehr" userId="S::slehrxp160@ops.org::67f39f04-854c-4a80-9948-813e331b7a35" providerId="AD" clId="Web-{29C7C299-61B4-4E44-96D4-057E5A0FE4E8}" dt="2018-11-26T14:36:30.937" v="31"/>
          <ac:spMkLst>
            <pc:docMk/>
            <pc:sldMk cId="1851141056" sldId="267"/>
            <ac:spMk id="12" creationId="{323D50B8-1D27-420D-BA4A-249914120C5D}"/>
          </ac:spMkLst>
        </pc:spChg>
        <pc:spChg chg="add">
          <ac:chgData name="Piper Lehr" userId="S::slehrxp160@ops.org::67f39f04-854c-4a80-9948-813e331b7a35" providerId="AD" clId="Web-{29C7C299-61B4-4E44-96D4-057E5A0FE4E8}" dt="2018-11-26T14:36:30.937" v="31"/>
          <ac:spMkLst>
            <pc:docMk/>
            <pc:sldMk cId="1851141056" sldId="267"/>
            <ac:spMk id="14" creationId="{34B1F640-2AA4-407C-9C4F-B9E9B2A46A6B}"/>
          </ac:spMkLst>
        </pc:spChg>
        <pc:spChg chg="add">
          <ac:chgData name="Piper Lehr" userId="S::slehrxp160@ops.org::67f39f04-854c-4a80-9948-813e331b7a35" providerId="AD" clId="Web-{29C7C299-61B4-4E44-96D4-057E5A0FE4E8}" dt="2018-11-26T14:36:30.937" v="31"/>
          <ac:spMkLst>
            <pc:docMk/>
            <pc:sldMk cId="1851141056" sldId="267"/>
            <ac:spMk id="16" creationId="{F1441BE3-122D-4002-8F26-3F6D1A6CFA89}"/>
          </ac:spMkLst>
        </pc:spChg>
        <pc:spChg chg="add">
          <ac:chgData name="Piper Lehr" userId="S::slehrxp160@ops.org::67f39f04-854c-4a80-9948-813e331b7a35" providerId="AD" clId="Web-{29C7C299-61B4-4E44-96D4-057E5A0FE4E8}" dt="2018-11-26T14:36:30.937" v="31"/>
          <ac:spMkLst>
            <pc:docMk/>
            <pc:sldMk cId="1851141056" sldId="267"/>
            <ac:spMk id="18" creationId="{4846920F-C5ED-470C-A694-E08D21112E81}"/>
          </ac:spMkLst>
        </pc:spChg>
        <pc:spChg chg="add">
          <ac:chgData name="Piper Lehr" userId="S::slehrxp160@ops.org::67f39f04-854c-4a80-9948-813e331b7a35" providerId="AD" clId="Web-{29C7C299-61B4-4E44-96D4-057E5A0FE4E8}" dt="2018-11-26T14:36:30.937" v="31"/>
          <ac:spMkLst>
            <pc:docMk/>
            <pc:sldMk cId="1851141056" sldId="267"/>
            <ac:spMk id="20" creationId="{7F25E996-9949-42CB-8D40-B6D296E99E4B}"/>
          </ac:spMkLst>
        </pc:spChg>
        <pc:picChg chg="mod">
          <ac:chgData name="Piper Lehr" userId="S::slehrxp160@ops.org::67f39f04-854c-4a80-9948-813e331b7a35" providerId="AD" clId="Web-{29C7C299-61B4-4E44-96D4-057E5A0FE4E8}" dt="2018-11-26T14:36:30.937" v="31"/>
          <ac:picMkLst>
            <pc:docMk/>
            <pc:sldMk cId="1851141056" sldId="267"/>
            <ac:picMk id="5" creationId="{3B2F7B03-04C2-4876-9C62-B91E18951710}"/>
          </ac:picMkLst>
        </pc:picChg>
        <pc:picChg chg="mod">
          <ac:chgData name="Piper Lehr" userId="S::slehrxp160@ops.org::67f39f04-854c-4a80-9948-813e331b7a35" providerId="AD" clId="Web-{29C7C299-61B4-4E44-96D4-057E5A0FE4E8}" dt="2018-11-26T14:36:30.937" v="31"/>
          <ac:picMkLst>
            <pc:docMk/>
            <pc:sldMk cId="1851141056" sldId="267"/>
            <ac:picMk id="7" creationId="{0670DF83-A92C-44B3-9933-AB864E69B8A2}"/>
          </ac:picMkLst>
        </pc:picChg>
      </pc:sldChg>
      <pc:sldChg chg="delSp">
        <pc:chgData name="Piper Lehr" userId="S::slehrxp160@ops.org::67f39f04-854c-4a80-9948-813e331b7a35" providerId="AD" clId="Web-{29C7C299-61B4-4E44-96D4-057E5A0FE4E8}" dt="2018-11-26T14:48:22.883" v="170"/>
        <pc:sldMkLst>
          <pc:docMk/>
          <pc:sldMk cId="3347032338" sldId="269"/>
        </pc:sldMkLst>
        <pc:spChg chg="del">
          <ac:chgData name="Piper Lehr" userId="S::slehrxp160@ops.org::67f39f04-854c-4a80-9948-813e331b7a35" providerId="AD" clId="Web-{29C7C299-61B4-4E44-96D4-057E5A0FE4E8}" dt="2018-11-26T14:48:22.883" v="170"/>
          <ac:spMkLst>
            <pc:docMk/>
            <pc:sldMk cId="3347032338" sldId="269"/>
            <ac:spMk id="14" creationId="{D56A32C9-85AF-4E12-9970-D9504349A864}"/>
          </ac:spMkLst>
        </pc:spChg>
      </pc:sldChg>
      <pc:sldChg chg="addSp delSp modSp new mod ord setBg">
        <pc:chgData name="Piper Lehr" userId="S::slehrxp160@ops.org::67f39f04-854c-4a80-9948-813e331b7a35" providerId="AD" clId="Web-{29C7C299-61B4-4E44-96D4-057E5A0FE4E8}" dt="2018-11-26T14:35:58.999" v="30"/>
        <pc:sldMkLst>
          <pc:docMk/>
          <pc:sldMk cId="3209238823" sldId="270"/>
        </pc:sldMkLst>
        <pc:spChg chg="mod">
          <ac:chgData name="Piper Lehr" userId="S::slehrxp160@ops.org::67f39f04-854c-4a80-9948-813e331b7a35" providerId="AD" clId="Web-{29C7C299-61B4-4E44-96D4-057E5A0FE4E8}" dt="2018-11-26T14:35:52.342" v="29"/>
          <ac:spMkLst>
            <pc:docMk/>
            <pc:sldMk cId="3209238823" sldId="270"/>
            <ac:spMk id="2" creationId="{0B761923-2520-47A2-AE25-B8E9D175878B}"/>
          </ac:spMkLst>
        </pc:spChg>
        <pc:spChg chg="del">
          <ac:chgData name="Piper Lehr" userId="S::slehrxp160@ops.org::67f39f04-854c-4a80-9948-813e331b7a35" providerId="AD" clId="Web-{29C7C299-61B4-4E44-96D4-057E5A0FE4E8}" dt="2018-11-26T14:34:51.029" v="20"/>
          <ac:spMkLst>
            <pc:docMk/>
            <pc:sldMk cId="3209238823" sldId="270"/>
            <ac:spMk id="3" creationId="{CB631AC2-70E5-42E9-8029-F4EC7FA60BC4}"/>
          </ac:spMkLst>
        </pc:spChg>
        <pc:spChg chg="add">
          <ac:chgData name="Piper Lehr" userId="S::slehrxp160@ops.org::67f39f04-854c-4a80-9948-813e331b7a35" providerId="AD" clId="Web-{29C7C299-61B4-4E44-96D4-057E5A0FE4E8}" dt="2018-11-26T14:35:52.342" v="29"/>
          <ac:spMkLst>
            <pc:docMk/>
            <pc:sldMk cId="3209238823" sldId="270"/>
            <ac:spMk id="15" creationId="{377832A3-8CF3-4E64-9E6A-631FA08421D5}"/>
          </ac:spMkLst>
        </pc:spChg>
        <pc:spChg chg="add">
          <ac:chgData name="Piper Lehr" userId="S::slehrxp160@ops.org::67f39f04-854c-4a80-9948-813e331b7a35" providerId="AD" clId="Web-{29C7C299-61B4-4E44-96D4-057E5A0FE4E8}" dt="2018-11-26T14:35:52.342" v="29"/>
          <ac:spMkLst>
            <pc:docMk/>
            <pc:sldMk cId="3209238823" sldId="270"/>
            <ac:spMk id="17" creationId="{8DBD23A0-5BA3-4C08-A401-EFA6D81D8F98}"/>
          </ac:spMkLst>
        </pc:spChg>
        <pc:spChg chg="add">
          <ac:chgData name="Piper Lehr" userId="S::slehrxp160@ops.org::67f39f04-854c-4a80-9948-813e331b7a35" providerId="AD" clId="Web-{29C7C299-61B4-4E44-96D4-057E5A0FE4E8}" dt="2018-11-26T14:35:52.342" v="29"/>
          <ac:spMkLst>
            <pc:docMk/>
            <pc:sldMk cId="3209238823" sldId="270"/>
            <ac:spMk id="19" creationId="{A44B9A75-8811-41C5-AEB9-ACF599CC4883}"/>
          </ac:spMkLst>
        </pc:spChg>
        <pc:spChg chg="add">
          <ac:chgData name="Piper Lehr" userId="S::slehrxp160@ops.org::67f39f04-854c-4a80-9948-813e331b7a35" providerId="AD" clId="Web-{29C7C299-61B4-4E44-96D4-057E5A0FE4E8}" dt="2018-11-26T14:35:52.342" v="29"/>
          <ac:spMkLst>
            <pc:docMk/>
            <pc:sldMk cId="3209238823" sldId="270"/>
            <ac:spMk id="21" creationId="{F231CAAC-26EF-4DAB-B104-16E1780784D0}"/>
          </ac:spMkLst>
        </pc:spChg>
        <pc:spChg chg="add">
          <ac:chgData name="Piper Lehr" userId="S::slehrxp160@ops.org::67f39f04-854c-4a80-9948-813e331b7a35" providerId="AD" clId="Web-{29C7C299-61B4-4E44-96D4-057E5A0FE4E8}" dt="2018-11-26T14:35:52.342" v="29"/>
          <ac:spMkLst>
            <pc:docMk/>
            <pc:sldMk cId="3209238823" sldId="270"/>
            <ac:spMk id="23" creationId="{2104F2A0-4334-490A-8152-48C2E5B6FA82}"/>
          </ac:spMkLst>
        </pc:spChg>
        <pc:picChg chg="add mod ord">
          <ac:chgData name="Piper Lehr" userId="S::slehrxp160@ops.org::67f39f04-854c-4a80-9948-813e331b7a35" providerId="AD" clId="Web-{29C7C299-61B4-4E44-96D4-057E5A0FE4E8}" dt="2018-11-26T14:35:52.342" v="29"/>
          <ac:picMkLst>
            <pc:docMk/>
            <pc:sldMk cId="3209238823" sldId="270"/>
            <ac:picMk id="4" creationId="{A12D7A90-F398-4A7B-96D6-D1FFACE88A3E}"/>
          </ac:picMkLst>
        </pc:picChg>
        <pc:picChg chg="add mod ord">
          <ac:chgData name="Piper Lehr" userId="S::slehrxp160@ops.org::67f39f04-854c-4a80-9948-813e331b7a35" providerId="AD" clId="Web-{29C7C299-61B4-4E44-96D4-057E5A0FE4E8}" dt="2018-11-26T14:35:52.342" v="29"/>
          <ac:picMkLst>
            <pc:docMk/>
            <pc:sldMk cId="3209238823" sldId="270"/>
            <ac:picMk id="6" creationId="{C47CA777-8B19-4546-89E5-7F7AC8557B5A}"/>
          </ac:picMkLst>
        </pc:picChg>
        <pc:picChg chg="add mod">
          <ac:chgData name="Piper Lehr" userId="S::slehrxp160@ops.org::67f39f04-854c-4a80-9948-813e331b7a35" providerId="AD" clId="Web-{29C7C299-61B4-4E44-96D4-057E5A0FE4E8}" dt="2018-11-26T14:35:52.342" v="29"/>
          <ac:picMkLst>
            <pc:docMk/>
            <pc:sldMk cId="3209238823" sldId="270"/>
            <ac:picMk id="8" creationId="{79202642-8285-44C7-B5A4-7E6089FF6E8A}"/>
          </ac:picMkLst>
        </pc:picChg>
        <pc:picChg chg="add mod">
          <ac:chgData name="Piper Lehr" userId="S::slehrxp160@ops.org::67f39f04-854c-4a80-9948-813e331b7a35" providerId="AD" clId="Web-{29C7C299-61B4-4E44-96D4-057E5A0FE4E8}" dt="2018-11-26T14:35:52.342" v="29"/>
          <ac:picMkLst>
            <pc:docMk/>
            <pc:sldMk cId="3209238823" sldId="270"/>
            <ac:picMk id="10" creationId="{236BAAAC-C104-4529-804A-8A47A4B03717}"/>
          </ac:picMkLst>
        </pc:picChg>
      </pc:sldChg>
    </pc:docChg>
  </pc:docChgLst>
  <pc:docChgLst>
    <pc:chgData name="Madison Brewer" userId="S::sbrewem693@ops.org::2ae3db80-c73a-4cc9-956d-a83f078bc088" providerId="AD" clId="Web-{F8362B50-1A28-4D39-B66D-E08316577919}"/>
    <pc:docChg chg="sldOrd">
      <pc:chgData name="Madison Brewer" userId="S::sbrewem693@ops.org::2ae3db80-c73a-4cc9-956d-a83f078bc088" providerId="AD" clId="Web-{F8362B50-1A28-4D39-B66D-E08316577919}" dt="2018-11-26T14:09:27.572" v="1"/>
      <pc:docMkLst>
        <pc:docMk/>
      </pc:docMkLst>
      <pc:sldChg chg="ord">
        <pc:chgData name="Madison Brewer" userId="S::sbrewem693@ops.org::2ae3db80-c73a-4cc9-956d-a83f078bc088" providerId="AD" clId="Web-{F8362B50-1A28-4D39-B66D-E08316577919}" dt="2018-11-26T14:09:24.165" v="0"/>
        <pc:sldMkLst>
          <pc:docMk/>
          <pc:sldMk cId="881640890" sldId="258"/>
        </pc:sldMkLst>
      </pc:sldChg>
      <pc:sldChg chg="ord">
        <pc:chgData name="Madison Brewer" userId="S::sbrewem693@ops.org::2ae3db80-c73a-4cc9-956d-a83f078bc088" providerId="AD" clId="Web-{F8362B50-1A28-4D39-B66D-E08316577919}" dt="2018-11-26T14:09:27.572" v="1"/>
        <pc:sldMkLst>
          <pc:docMk/>
          <pc:sldMk cId="2741281289" sldId="268"/>
        </pc:sldMkLst>
      </pc:sldChg>
    </pc:docChg>
  </pc:docChgLst>
  <pc:docChgLst>
    <pc:chgData name="Kimberly Martinez" userId="S::smartik035@ops.org::9a7a963d-3ce9-4d28-aee9-7d7435f5cf4b" providerId="AD" clId="Web-{5288A7E2-6580-4719-AE02-F0A403DA1376}"/>
    <pc:docChg chg="modSld">
      <pc:chgData name="Kimberly Martinez" userId="S::smartik035@ops.org::9a7a963d-3ce9-4d28-aee9-7d7435f5cf4b" providerId="AD" clId="Web-{5288A7E2-6580-4719-AE02-F0A403DA1376}" dt="2018-11-28T14:17:32.946" v="0"/>
      <pc:docMkLst>
        <pc:docMk/>
      </pc:docMkLst>
      <pc:sldChg chg="delSp">
        <pc:chgData name="Kimberly Martinez" userId="S::smartik035@ops.org::9a7a963d-3ce9-4d28-aee9-7d7435f5cf4b" providerId="AD" clId="Web-{5288A7E2-6580-4719-AE02-F0A403DA1376}" dt="2018-11-28T14:17:32.946" v="0"/>
        <pc:sldMkLst>
          <pc:docMk/>
          <pc:sldMk cId="202742503" sldId="264"/>
        </pc:sldMkLst>
        <pc:spChg chg="del">
          <ac:chgData name="Kimberly Martinez" userId="S::smartik035@ops.org::9a7a963d-3ce9-4d28-aee9-7d7435f5cf4b" providerId="AD" clId="Web-{5288A7E2-6580-4719-AE02-F0A403DA1376}" dt="2018-11-28T14:17:32.946" v="0"/>
          <ac:spMkLst>
            <pc:docMk/>
            <pc:sldMk cId="202742503" sldId="264"/>
            <ac:spMk id="30" creationId="{EEB95C8B-5A1A-4C3D-8CF0-5994461DBB09}"/>
          </ac:spMkLst>
        </pc:spChg>
      </pc:sldChg>
    </pc:docChg>
  </pc:docChgLst>
  <pc:docChgLst>
    <pc:chgData name="Eduardo Flores-Juan" userId="S::sfloree147@ops.org::b2336f01-4ad2-4543-a1d2-dad5b4a0834b" providerId="AD" clId="Web-{61D70A5D-ADC4-46F7-BA19-8FCCA034AE83}"/>
    <pc:docChg chg="modSld">
      <pc:chgData name="Eduardo Flores-Juan" userId="S::sfloree147@ops.org::b2336f01-4ad2-4543-a1d2-dad5b4a0834b" providerId="AD" clId="Web-{61D70A5D-ADC4-46F7-BA19-8FCCA034AE83}" dt="2018-11-26T14:03:08.233" v="11" actId="20577"/>
      <pc:docMkLst>
        <pc:docMk/>
      </pc:docMkLst>
      <pc:sldChg chg="modSp">
        <pc:chgData name="Eduardo Flores-Juan" userId="S::sfloree147@ops.org::b2336f01-4ad2-4543-a1d2-dad5b4a0834b" providerId="AD" clId="Web-{61D70A5D-ADC4-46F7-BA19-8FCCA034AE83}" dt="2018-11-26T14:03:08.233" v="10" actId="20577"/>
        <pc:sldMkLst>
          <pc:docMk/>
          <pc:sldMk cId="128632686" sldId="256"/>
        </pc:sldMkLst>
        <pc:spChg chg="mod">
          <ac:chgData name="Eduardo Flores-Juan" userId="S::sfloree147@ops.org::b2336f01-4ad2-4543-a1d2-dad5b4a0834b" providerId="AD" clId="Web-{61D70A5D-ADC4-46F7-BA19-8FCCA034AE83}" dt="2018-11-26T14:03:08.233" v="10" actId="20577"/>
          <ac:spMkLst>
            <pc:docMk/>
            <pc:sldMk cId="128632686" sldId="256"/>
            <ac:spMk id="3" creationId="{00000000-0000-0000-0000-000000000000}"/>
          </ac:spMkLst>
        </pc:spChg>
      </pc:sldChg>
    </pc:docChg>
  </pc:docChgLst>
  <pc:docChgLst>
    <pc:chgData name="Piper Lehr" userId="S::slehrxp160@ops.org::67f39f04-854c-4a80-9948-813e331b7a35" providerId="AD" clId="Web-{9FC07FF4-6A3C-4535-AF50-A47BDBC330A3}"/>
    <pc:docChg chg="modSld">
      <pc:chgData name="Piper Lehr" userId="S::slehrxp160@ops.org::67f39f04-854c-4a80-9948-813e331b7a35" providerId="AD" clId="Web-{9FC07FF4-6A3C-4535-AF50-A47BDBC330A3}" dt="2018-11-26T14:51:37.541" v="13" actId="20577"/>
      <pc:docMkLst>
        <pc:docMk/>
      </pc:docMkLst>
      <pc:sldChg chg="modSp">
        <pc:chgData name="Piper Lehr" userId="S::slehrxp160@ops.org::67f39f04-854c-4a80-9948-813e331b7a35" providerId="AD" clId="Web-{9FC07FF4-6A3C-4535-AF50-A47BDBC330A3}" dt="2018-11-26T14:51:37.541" v="12" actId="20577"/>
        <pc:sldMkLst>
          <pc:docMk/>
          <pc:sldMk cId="128632686" sldId="256"/>
        </pc:sldMkLst>
        <pc:spChg chg="mod">
          <ac:chgData name="Piper Lehr" userId="S::slehrxp160@ops.org::67f39f04-854c-4a80-9948-813e331b7a35" providerId="AD" clId="Web-{9FC07FF4-6A3C-4535-AF50-A47BDBC330A3}" dt="2018-11-26T14:51:37.541" v="12" actId="20577"/>
          <ac:spMkLst>
            <pc:docMk/>
            <pc:sldMk cId="128632686" sldId="256"/>
            <ac:spMk id="3" creationId="{00000000-0000-0000-0000-000000000000}"/>
          </ac:spMkLst>
        </pc:spChg>
      </pc:sldChg>
    </pc:docChg>
  </pc:docChgLst>
  <pc:docChgLst>
    <pc:chgData name="Piper Lehr" userId="S::slehrxp160@ops.org::67f39f04-854c-4a80-9948-813e331b7a35" providerId="AD" clId="Web-{719DE58C-0C20-4382-94BD-0A152B3C18E1}"/>
    <pc:docChg chg="modSld">
      <pc:chgData name="Piper Lehr" userId="S::slehrxp160@ops.org::67f39f04-854c-4a80-9948-813e331b7a35" providerId="AD" clId="Web-{719DE58C-0C20-4382-94BD-0A152B3C18E1}" dt="2018-11-26T13:50:46.227" v="3" actId="20577"/>
      <pc:docMkLst>
        <pc:docMk/>
      </pc:docMkLst>
      <pc:sldChg chg="modSp">
        <pc:chgData name="Piper Lehr" userId="S::slehrxp160@ops.org::67f39f04-854c-4a80-9948-813e331b7a35" providerId="AD" clId="Web-{719DE58C-0C20-4382-94BD-0A152B3C18E1}" dt="2018-11-26T13:50:46.227" v="2" actId="20577"/>
        <pc:sldMkLst>
          <pc:docMk/>
          <pc:sldMk cId="128632686" sldId="256"/>
        </pc:sldMkLst>
        <pc:spChg chg="mod">
          <ac:chgData name="Piper Lehr" userId="S::slehrxp160@ops.org::67f39f04-854c-4a80-9948-813e331b7a35" providerId="AD" clId="Web-{719DE58C-0C20-4382-94BD-0A152B3C18E1}" dt="2018-11-26T13:50:46.227" v="2" actId="20577"/>
          <ac:spMkLst>
            <pc:docMk/>
            <pc:sldMk cId="128632686" sldId="256"/>
            <ac:spMk id="3" creationId="{00000000-0000-0000-0000-000000000000}"/>
          </ac:spMkLst>
        </pc:spChg>
      </pc:sldChg>
    </pc:docChg>
  </pc:docChgLst>
  <pc:docChgLst>
    <pc:chgData name="Madison Brewer" userId="S::sbrewem693@ops.org::2ae3db80-c73a-4cc9-956d-a83f078bc088" providerId="AD" clId="Web-{0221BCAA-38D3-4441-891C-F6F58568E6C6}"/>
    <pc:docChg chg="modSld">
      <pc:chgData name="Madison Brewer" userId="S::sbrewem693@ops.org::2ae3db80-c73a-4cc9-956d-a83f078bc088" providerId="AD" clId="Web-{0221BCAA-38D3-4441-891C-F6F58568E6C6}" dt="2018-11-26T14:37:52.080" v="5" actId="20577"/>
      <pc:docMkLst>
        <pc:docMk/>
      </pc:docMkLst>
      <pc:sldChg chg="modSp">
        <pc:chgData name="Madison Brewer" userId="S::sbrewem693@ops.org::2ae3db80-c73a-4cc9-956d-a83f078bc088" providerId="AD" clId="Web-{0221BCAA-38D3-4441-891C-F6F58568E6C6}" dt="2018-11-26T14:37:52.080" v="4" actId="20577"/>
        <pc:sldMkLst>
          <pc:docMk/>
          <pc:sldMk cId="128632686" sldId="256"/>
        </pc:sldMkLst>
        <pc:spChg chg="mod">
          <ac:chgData name="Madison Brewer" userId="S::sbrewem693@ops.org::2ae3db80-c73a-4cc9-956d-a83f078bc088" providerId="AD" clId="Web-{0221BCAA-38D3-4441-891C-F6F58568E6C6}" dt="2018-11-26T14:37:52.080" v="4" actId="20577"/>
          <ac:spMkLst>
            <pc:docMk/>
            <pc:sldMk cId="128632686" sldId="256"/>
            <ac:spMk id="2" creationId="{00000000-0000-0000-0000-000000000000}"/>
          </ac:spMkLst>
        </pc:spChg>
      </pc:sldChg>
    </pc:docChg>
  </pc:docChgLst>
  <pc:docChgLst>
    <pc:chgData name="Phillip Palga" userId="S::spalgap657@ops.org::610e00e0-069b-45c7-9582-9363befecde9" providerId="AD" clId="Web-{64FD855C-D6A5-45C2-A1B5-4DB56ECA08F5}"/>
    <pc:docChg chg="addSld delSld modSld">
      <pc:chgData name="Phillip Palga" userId="S::spalgap657@ops.org::610e00e0-069b-45c7-9582-9363befecde9" providerId="AD" clId="Web-{64FD855C-D6A5-45C2-A1B5-4DB56ECA08F5}" dt="2018-11-26T14:35:44.803" v="78" actId="20577"/>
      <pc:docMkLst>
        <pc:docMk/>
      </pc:docMkLst>
      <pc:sldChg chg="addSp delSp modSp">
        <pc:chgData name="Phillip Palga" userId="S::spalgap657@ops.org::610e00e0-069b-45c7-9582-9363befecde9" providerId="AD" clId="Web-{64FD855C-D6A5-45C2-A1B5-4DB56ECA08F5}" dt="2018-11-26T14:01:13.580" v="22"/>
        <pc:sldMkLst>
          <pc:docMk/>
          <pc:sldMk cId="573301361" sldId="257"/>
        </pc:sldMkLst>
        <pc:spChg chg="add del">
          <ac:chgData name="Phillip Palga" userId="S::spalgap657@ops.org::610e00e0-069b-45c7-9582-9363befecde9" providerId="AD" clId="Web-{64FD855C-D6A5-45C2-A1B5-4DB56ECA08F5}" dt="2018-11-26T14:01:13.580" v="22"/>
          <ac:spMkLst>
            <pc:docMk/>
            <pc:sldMk cId="573301361" sldId="257"/>
            <ac:spMk id="40" creationId="{E1750109-3B91-4506-B997-0CD8E35A1488}"/>
          </ac:spMkLst>
        </pc:spChg>
        <pc:spChg chg="add del">
          <ac:chgData name="Phillip Palga" userId="S::spalgap657@ops.org::610e00e0-069b-45c7-9582-9363befecde9" providerId="AD" clId="Web-{64FD855C-D6A5-45C2-A1B5-4DB56ECA08F5}" dt="2018-11-26T14:01:13.580" v="22"/>
          <ac:spMkLst>
            <pc:docMk/>
            <pc:sldMk cId="573301361" sldId="257"/>
            <ac:spMk id="42" creationId="{E72D8D1B-59F6-4FF3-8547-9BBB6129F2FA}"/>
          </ac:spMkLst>
        </pc:spChg>
        <pc:spChg chg="add del">
          <ac:chgData name="Phillip Palga" userId="S::spalgap657@ops.org::610e00e0-069b-45c7-9582-9363befecde9" providerId="AD" clId="Web-{64FD855C-D6A5-45C2-A1B5-4DB56ECA08F5}" dt="2018-11-26T14:01:13.580" v="22"/>
          <ac:spMkLst>
            <pc:docMk/>
            <pc:sldMk cId="573301361" sldId="257"/>
            <ac:spMk id="44" creationId="{14044C96-7CFD-44DB-A579-D77B0D37C681}"/>
          </ac:spMkLst>
        </pc:spChg>
        <pc:spChg chg="add del">
          <ac:chgData name="Phillip Palga" userId="S::spalgap657@ops.org::610e00e0-069b-45c7-9582-9363befecde9" providerId="AD" clId="Web-{64FD855C-D6A5-45C2-A1B5-4DB56ECA08F5}" dt="2018-11-26T14:01:13.580" v="22"/>
          <ac:spMkLst>
            <pc:docMk/>
            <pc:sldMk cId="573301361" sldId="257"/>
            <ac:spMk id="46" creationId="{8FC8C21F-9484-4A71-ABFA-6C10682FAC3E}"/>
          </ac:spMkLst>
        </pc:spChg>
        <pc:spChg chg="add del">
          <ac:chgData name="Phillip Palga" userId="S::spalgap657@ops.org::610e00e0-069b-45c7-9582-9363befecde9" providerId="AD" clId="Web-{64FD855C-D6A5-45C2-A1B5-4DB56ECA08F5}" dt="2018-11-26T14:01:13.580" v="22"/>
          <ac:spMkLst>
            <pc:docMk/>
            <pc:sldMk cId="573301361" sldId="257"/>
            <ac:spMk id="48" creationId="{2C444748-5A8D-4B53-89FE-42B455DFA2D1}"/>
          </ac:spMkLst>
        </pc:spChg>
        <pc:spChg chg="add del">
          <ac:chgData name="Phillip Palga" userId="S::spalgap657@ops.org::610e00e0-069b-45c7-9582-9363befecde9" providerId="AD" clId="Web-{64FD855C-D6A5-45C2-A1B5-4DB56ECA08F5}" dt="2018-11-26T14:01:13.580" v="22"/>
          <ac:spMkLst>
            <pc:docMk/>
            <pc:sldMk cId="573301361" sldId="257"/>
            <ac:spMk id="50" creationId="{F4FFA271-A10A-4AC3-8F06-E3313A197A80}"/>
          </ac:spMkLst>
        </pc:spChg>
        <pc:picChg chg="mod">
          <ac:chgData name="Phillip Palga" userId="S::spalgap657@ops.org::610e00e0-069b-45c7-9582-9363befecde9" providerId="AD" clId="Web-{64FD855C-D6A5-45C2-A1B5-4DB56ECA08F5}" dt="2018-11-26T14:01:13.580" v="22"/>
          <ac:picMkLst>
            <pc:docMk/>
            <pc:sldMk cId="573301361" sldId="257"/>
            <ac:picMk id="3" creationId="{E6367234-7440-46F9-A251-3B92BC56AB10}"/>
          </ac:picMkLst>
        </pc:picChg>
        <pc:picChg chg="mod ord">
          <ac:chgData name="Phillip Palga" userId="S::spalgap657@ops.org::610e00e0-069b-45c7-9582-9363befecde9" providerId="AD" clId="Web-{64FD855C-D6A5-45C2-A1B5-4DB56ECA08F5}" dt="2018-11-26T14:01:13.580" v="22"/>
          <ac:picMkLst>
            <pc:docMk/>
            <pc:sldMk cId="573301361" sldId="257"/>
            <ac:picMk id="4" creationId="{05F8B787-97EB-436B-B60D-BD2E1CA8DF4B}"/>
          </ac:picMkLst>
        </pc:picChg>
        <pc:picChg chg="mod">
          <ac:chgData name="Phillip Palga" userId="S::spalgap657@ops.org::610e00e0-069b-45c7-9582-9363befecde9" providerId="AD" clId="Web-{64FD855C-D6A5-45C2-A1B5-4DB56ECA08F5}" dt="2018-11-26T14:01:13.580" v="22"/>
          <ac:picMkLst>
            <pc:docMk/>
            <pc:sldMk cId="573301361" sldId="257"/>
            <ac:picMk id="6" creationId="{A11A5E1D-B010-4F26-B845-DD4751E4232C}"/>
          </ac:picMkLst>
        </pc:picChg>
        <pc:picChg chg="mod ord">
          <ac:chgData name="Phillip Palga" userId="S::spalgap657@ops.org::610e00e0-069b-45c7-9582-9363befecde9" providerId="AD" clId="Web-{64FD855C-D6A5-45C2-A1B5-4DB56ECA08F5}" dt="2018-11-26T14:01:13.580" v="22"/>
          <ac:picMkLst>
            <pc:docMk/>
            <pc:sldMk cId="573301361" sldId="257"/>
            <ac:picMk id="8" creationId="{F2A5A5B6-9FA2-4CA8-832D-94B9B86F8935}"/>
          </ac:picMkLst>
        </pc:picChg>
        <pc:picChg chg="mod ord">
          <ac:chgData name="Phillip Palga" userId="S::spalgap657@ops.org::610e00e0-069b-45c7-9582-9363befecde9" providerId="AD" clId="Web-{64FD855C-D6A5-45C2-A1B5-4DB56ECA08F5}" dt="2018-11-26T14:01:13.580" v="22"/>
          <ac:picMkLst>
            <pc:docMk/>
            <pc:sldMk cId="573301361" sldId="257"/>
            <ac:picMk id="10" creationId="{553D3B1F-CD4E-45B5-8875-D99DE7E34BE3}"/>
          </ac:picMkLst>
        </pc:picChg>
        <pc:cxnChg chg="add del">
          <ac:chgData name="Phillip Palga" userId="S::spalgap657@ops.org::610e00e0-069b-45c7-9582-9363befecde9" providerId="AD" clId="Web-{64FD855C-D6A5-45C2-A1B5-4DB56ECA08F5}" dt="2018-11-26T14:01:07.033" v="20"/>
          <ac:cxnSpMkLst>
            <pc:docMk/>
            <pc:sldMk cId="573301361" sldId="257"/>
            <ac:cxnSpMk id="55" creationId="{B817B4B8-5E01-4B44-BC25-876D56C12149}"/>
          </ac:cxnSpMkLst>
        </pc:cxnChg>
        <pc:cxnChg chg="add del">
          <ac:chgData name="Phillip Palga" userId="S::spalgap657@ops.org::610e00e0-069b-45c7-9582-9363befecde9" providerId="AD" clId="Web-{64FD855C-D6A5-45C2-A1B5-4DB56ECA08F5}" dt="2018-11-26T14:01:07.033" v="20"/>
          <ac:cxnSpMkLst>
            <pc:docMk/>
            <pc:sldMk cId="573301361" sldId="257"/>
            <ac:cxnSpMk id="57" creationId="{D683D1A4-93E5-4A4D-B103-8223A220EB2B}"/>
          </ac:cxnSpMkLst>
        </pc:cxnChg>
        <pc:cxnChg chg="add del">
          <ac:chgData name="Phillip Palga" userId="S::spalgap657@ops.org::610e00e0-069b-45c7-9582-9363befecde9" providerId="AD" clId="Web-{64FD855C-D6A5-45C2-A1B5-4DB56ECA08F5}" dt="2018-11-26T14:01:07.033" v="20"/>
          <ac:cxnSpMkLst>
            <pc:docMk/>
            <pc:sldMk cId="573301361" sldId="257"/>
            <ac:cxnSpMk id="59" creationId="{B0E8ABF4-C289-489E-BEFB-3077F9D9C773}"/>
          </ac:cxnSpMkLst>
        </pc:cxnChg>
        <pc:cxnChg chg="add del">
          <ac:chgData name="Phillip Palga" userId="S::spalgap657@ops.org::610e00e0-069b-45c7-9582-9363befecde9" providerId="AD" clId="Web-{64FD855C-D6A5-45C2-A1B5-4DB56ECA08F5}" dt="2018-11-26T14:01:07.033" v="20"/>
          <ac:cxnSpMkLst>
            <pc:docMk/>
            <pc:sldMk cId="573301361" sldId="257"/>
            <ac:cxnSpMk id="61" creationId="{7989CFA0-35DD-4943-B365-488C66B9B192}"/>
          </ac:cxnSpMkLst>
        </pc:cxnChg>
        <pc:cxnChg chg="add del">
          <ac:chgData name="Phillip Palga" userId="S::spalgap657@ops.org::610e00e0-069b-45c7-9582-9363befecde9" providerId="AD" clId="Web-{64FD855C-D6A5-45C2-A1B5-4DB56ECA08F5}" dt="2018-11-26T14:01:07.033" v="20"/>
          <ac:cxnSpMkLst>
            <pc:docMk/>
            <pc:sldMk cId="573301361" sldId="257"/>
            <ac:cxnSpMk id="63" creationId="{688AD040-1A2B-4FB4-A345-7B9F3E5ED9B0}"/>
          </ac:cxnSpMkLst>
        </pc:cxnChg>
        <pc:cxnChg chg="add del">
          <ac:chgData name="Phillip Palga" userId="S::spalgap657@ops.org::610e00e0-069b-45c7-9582-9363befecde9" providerId="AD" clId="Web-{64FD855C-D6A5-45C2-A1B5-4DB56ECA08F5}" dt="2018-11-26T14:01:07.033" v="20"/>
          <ac:cxnSpMkLst>
            <pc:docMk/>
            <pc:sldMk cId="573301361" sldId="257"/>
            <ac:cxnSpMk id="65" creationId="{823B704A-724B-41D6-8F33-76939E727D2A}"/>
          </ac:cxnSpMkLst>
        </pc:cxnChg>
      </pc:sldChg>
      <pc:sldChg chg="mod modShow">
        <pc:chgData name="Phillip Palga" userId="S::spalgap657@ops.org::610e00e0-069b-45c7-9582-9363befecde9" providerId="AD" clId="Web-{64FD855C-D6A5-45C2-A1B5-4DB56ECA08F5}" dt="2018-11-26T13:52:07.485" v="0"/>
        <pc:sldMkLst>
          <pc:docMk/>
          <pc:sldMk cId="107007211" sldId="263"/>
        </pc:sldMkLst>
      </pc:sldChg>
      <pc:sldChg chg="addSp delSp modSp new mod modClrScheme chgLayout">
        <pc:chgData name="Phillip Palga" userId="S::spalgap657@ops.org::610e00e0-069b-45c7-9582-9363befecde9" providerId="AD" clId="Web-{64FD855C-D6A5-45C2-A1B5-4DB56ECA08F5}" dt="2018-11-26T14:30:12.912" v="43" actId="1076"/>
        <pc:sldMkLst>
          <pc:docMk/>
          <pc:sldMk cId="1851141056" sldId="267"/>
        </pc:sldMkLst>
        <pc:spChg chg="mod ord">
          <ac:chgData name="Phillip Palga" userId="S::spalgap657@ops.org::610e00e0-069b-45c7-9582-9363befecde9" providerId="AD" clId="Web-{64FD855C-D6A5-45C2-A1B5-4DB56ECA08F5}" dt="2018-11-26T14:30:06.271" v="38" actId="20577"/>
          <ac:spMkLst>
            <pc:docMk/>
            <pc:sldMk cId="1851141056" sldId="267"/>
            <ac:spMk id="2" creationId="{944470E0-B8BC-4121-8DCB-25BD2D499C7C}"/>
          </ac:spMkLst>
        </pc:spChg>
        <pc:spChg chg="del mod ord">
          <ac:chgData name="Phillip Palga" userId="S::spalgap657@ops.org::610e00e0-069b-45c7-9582-9363befecde9" providerId="AD" clId="Web-{64FD855C-D6A5-45C2-A1B5-4DB56ECA08F5}" dt="2018-11-26T13:55:58.204" v="13"/>
          <ac:spMkLst>
            <pc:docMk/>
            <pc:sldMk cId="1851141056" sldId="267"/>
            <ac:spMk id="3" creationId="{34FBCAEB-A9F7-4ED4-9DCD-B0BF756DAD02}"/>
          </ac:spMkLst>
        </pc:spChg>
        <pc:spChg chg="add del mod ord">
          <ac:chgData name="Phillip Palga" userId="S::spalgap657@ops.org::610e00e0-069b-45c7-9582-9363befecde9" providerId="AD" clId="Web-{64FD855C-D6A5-45C2-A1B5-4DB56ECA08F5}" dt="2018-11-26T13:57:44.423" v="16"/>
          <ac:spMkLst>
            <pc:docMk/>
            <pc:sldMk cId="1851141056" sldId="267"/>
            <ac:spMk id="4" creationId="{714C0A42-0FAD-4DC0-9841-D7F053D81F6C}"/>
          </ac:spMkLst>
        </pc:spChg>
        <pc:picChg chg="add mod ord">
          <ac:chgData name="Phillip Palga" userId="S::spalgap657@ops.org::610e00e0-069b-45c7-9582-9363befecde9" providerId="AD" clId="Web-{64FD855C-D6A5-45C2-A1B5-4DB56ECA08F5}" dt="2018-11-26T13:56:10.220" v="15" actId="1076"/>
          <ac:picMkLst>
            <pc:docMk/>
            <pc:sldMk cId="1851141056" sldId="267"/>
            <ac:picMk id="5" creationId="{3B2F7B03-04C2-4876-9C62-B91E18951710}"/>
          </ac:picMkLst>
        </pc:picChg>
        <pc:picChg chg="add mod ord">
          <ac:chgData name="Phillip Palga" userId="S::spalgap657@ops.org::610e00e0-069b-45c7-9582-9363befecde9" providerId="AD" clId="Web-{64FD855C-D6A5-45C2-A1B5-4DB56ECA08F5}" dt="2018-11-26T14:30:12.912" v="43" actId="1076"/>
          <ac:picMkLst>
            <pc:docMk/>
            <pc:sldMk cId="1851141056" sldId="267"/>
            <ac:picMk id="7" creationId="{0670DF83-A92C-44B3-9933-AB864E69B8A2}"/>
          </ac:picMkLst>
        </pc:picChg>
      </pc:sldChg>
      <pc:sldChg chg="addSp delSp modSp new del">
        <pc:chgData name="Phillip Palga" userId="S::spalgap657@ops.org::610e00e0-069b-45c7-9582-9363befecde9" providerId="AD" clId="Web-{64FD855C-D6A5-45C2-A1B5-4DB56ECA08F5}" dt="2018-11-26T14:02:32.283" v="33"/>
        <pc:sldMkLst>
          <pc:docMk/>
          <pc:sldMk cId="2105927715" sldId="268"/>
        </pc:sldMkLst>
        <pc:picChg chg="add del mod">
          <ac:chgData name="Phillip Palga" userId="S::spalgap657@ops.org::610e00e0-069b-45c7-9582-9363befecde9" providerId="AD" clId="Web-{64FD855C-D6A5-45C2-A1B5-4DB56ECA08F5}" dt="2018-11-26T14:01:58.064" v="29"/>
          <ac:picMkLst>
            <pc:docMk/>
            <pc:sldMk cId="2105927715" sldId="268"/>
            <ac:picMk id="6" creationId="{AF47E6B1-ACEF-43EE-8DB2-F0DA33BE145D}"/>
          </ac:picMkLst>
        </pc:picChg>
        <pc:picChg chg="add del mod">
          <ac:chgData name="Phillip Palga" userId="S::spalgap657@ops.org::610e00e0-069b-45c7-9582-9363befecde9" providerId="AD" clId="Web-{64FD855C-D6A5-45C2-A1B5-4DB56ECA08F5}" dt="2018-11-26T14:02:25.080" v="32"/>
          <ac:picMkLst>
            <pc:docMk/>
            <pc:sldMk cId="2105927715" sldId="268"/>
            <ac:picMk id="8" creationId="{5CB2F750-27BF-4975-A45E-4DDF11D945CC}"/>
          </ac:picMkLst>
        </pc:picChg>
      </pc:sldChg>
      <pc:sldChg chg="addSp delSp modSp new mod setBg">
        <pc:chgData name="Phillip Palga" userId="S::spalgap657@ops.org::610e00e0-069b-45c7-9582-9363befecde9" providerId="AD" clId="Web-{64FD855C-D6A5-45C2-A1B5-4DB56ECA08F5}" dt="2018-11-26T14:35:42.506" v="76" actId="20577"/>
        <pc:sldMkLst>
          <pc:docMk/>
          <pc:sldMk cId="3347032338" sldId="269"/>
        </pc:sldMkLst>
        <pc:spChg chg="mod">
          <ac:chgData name="Phillip Palga" userId="S::spalgap657@ops.org::610e00e0-069b-45c7-9582-9363befecde9" providerId="AD" clId="Web-{64FD855C-D6A5-45C2-A1B5-4DB56ECA08F5}" dt="2018-11-26T14:35:27.616" v="71"/>
          <ac:spMkLst>
            <pc:docMk/>
            <pc:sldMk cId="3347032338" sldId="269"/>
            <ac:spMk id="2" creationId="{55A1857D-33BA-4713-BC99-755D237B0FEF}"/>
          </ac:spMkLst>
        </pc:spChg>
        <pc:spChg chg="del">
          <ac:chgData name="Phillip Palga" userId="S::spalgap657@ops.org::610e00e0-069b-45c7-9582-9363befecde9" providerId="AD" clId="Web-{64FD855C-D6A5-45C2-A1B5-4DB56ECA08F5}" dt="2018-11-26T14:30:34.037" v="54"/>
          <ac:spMkLst>
            <pc:docMk/>
            <pc:sldMk cId="3347032338" sldId="269"/>
            <ac:spMk id="3" creationId="{94384B64-D0FF-4D8A-B7C4-D725EECD49FE}"/>
          </ac:spMkLst>
        </pc:spChg>
        <pc:spChg chg="del">
          <ac:chgData name="Phillip Palga" userId="S::spalgap657@ops.org::610e00e0-069b-45c7-9582-9363befecde9" providerId="AD" clId="Web-{64FD855C-D6A5-45C2-A1B5-4DB56ECA08F5}" dt="2018-11-26T14:34:22.319" v="56"/>
          <ac:spMkLst>
            <pc:docMk/>
            <pc:sldMk cId="3347032338" sldId="269"/>
            <ac:spMk id="4" creationId="{5307AF01-74C5-48EC-8EDB-CD708986EC4D}"/>
          </ac:spMkLst>
        </pc:spChg>
        <pc:spChg chg="add mod">
          <ac:chgData name="Phillip Palga" userId="S::spalgap657@ops.org::610e00e0-069b-45c7-9582-9363befecde9" providerId="AD" clId="Web-{64FD855C-D6A5-45C2-A1B5-4DB56ECA08F5}" dt="2018-11-26T14:35:42.506" v="76" actId="20577"/>
          <ac:spMkLst>
            <pc:docMk/>
            <pc:sldMk cId="3347032338" sldId="269"/>
            <ac:spMk id="14" creationId="{D56A32C9-85AF-4E12-9970-D9504349A864}"/>
          </ac:spMkLst>
        </pc:spChg>
        <pc:spChg chg="add">
          <ac:chgData name="Phillip Palga" userId="S::spalgap657@ops.org::610e00e0-069b-45c7-9582-9363befecde9" providerId="AD" clId="Web-{64FD855C-D6A5-45C2-A1B5-4DB56ECA08F5}" dt="2018-11-26T14:35:27.616" v="71"/>
          <ac:spMkLst>
            <pc:docMk/>
            <pc:sldMk cId="3347032338" sldId="269"/>
            <ac:spMk id="17" creationId="{87594380-7025-4997-AD15-9AB8A811A0A1}"/>
          </ac:spMkLst>
        </pc:spChg>
        <pc:spChg chg="add">
          <ac:chgData name="Phillip Palga" userId="S::spalgap657@ops.org::610e00e0-069b-45c7-9582-9363befecde9" providerId="AD" clId="Web-{64FD855C-D6A5-45C2-A1B5-4DB56ECA08F5}" dt="2018-11-26T14:35:27.616" v="71"/>
          <ac:spMkLst>
            <pc:docMk/>
            <pc:sldMk cId="3347032338" sldId="269"/>
            <ac:spMk id="19" creationId="{7F5E9321-8E84-45AC-AD89-51E914F68B42}"/>
          </ac:spMkLst>
        </pc:spChg>
        <pc:spChg chg="add">
          <ac:chgData name="Phillip Palga" userId="S::spalgap657@ops.org::610e00e0-069b-45c7-9582-9363befecde9" providerId="AD" clId="Web-{64FD855C-D6A5-45C2-A1B5-4DB56ECA08F5}" dt="2018-11-26T14:35:27.616" v="71"/>
          <ac:spMkLst>
            <pc:docMk/>
            <pc:sldMk cId="3347032338" sldId="269"/>
            <ac:spMk id="21" creationId="{C1A700DC-DD5C-4DE0-AC7B-CCBF3E1743AA}"/>
          </ac:spMkLst>
        </pc:spChg>
        <pc:spChg chg="add">
          <ac:chgData name="Phillip Palga" userId="S::spalgap657@ops.org::610e00e0-069b-45c7-9582-9363befecde9" providerId="AD" clId="Web-{64FD855C-D6A5-45C2-A1B5-4DB56ECA08F5}" dt="2018-11-26T14:35:27.616" v="71"/>
          <ac:spMkLst>
            <pc:docMk/>
            <pc:sldMk cId="3347032338" sldId="269"/>
            <ac:spMk id="23" creationId="{9F861D4E-31C2-4893-913B-12F1EB82E24D}"/>
          </ac:spMkLst>
        </pc:spChg>
        <pc:spChg chg="add">
          <ac:chgData name="Phillip Palga" userId="S::spalgap657@ops.org::610e00e0-069b-45c7-9582-9363befecde9" providerId="AD" clId="Web-{64FD855C-D6A5-45C2-A1B5-4DB56ECA08F5}" dt="2018-11-26T14:35:27.616" v="71"/>
          <ac:spMkLst>
            <pc:docMk/>
            <pc:sldMk cId="3347032338" sldId="269"/>
            <ac:spMk id="25" creationId="{DB554A7E-41A3-4DC5-9E04-47E7C1562002}"/>
          </ac:spMkLst>
        </pc:spChg>
        <pc:picChg chg="add mod ord">
          <ac:chgData name="Phillip Palga" userId="S::spalgap657@ops.org::610e00e0-069b-45c7-9582-9363befecde9" providerId="AD" clId="Web-{64FD855C-D6A5-45C2-A1B5-4DB56ECA08F5}" dt="2018-11-26T14:35:27.616" v="71"/>
          <ac:picMkLst>
            <pc:docMk/>
            <pc:sldMk cId="3347032338" sldId="269"/>
            <ac:picMk id="7" creationId="{ED25E917-5473-42AD-8A68-464F73573708}"/>
          </ac:picMkLst>
        </pc:picChg>
        <pc:picChg chg="add mod">
          <ac:chgData name="Phillip Palga" userId="S::spalgap657@ops.org::610e00e0-069b-45c7-9582-9363befecde9" providerId="AD" clId="Web-{64FD855C-D6A5-45C2-A1B5-4DB56ECA08F5}" dt="2018-11-26T14:35:27.616" v="71"/>
          <ac:picMkLst>
            <pc:docMk/>
            <pc:sldMk cId="3347032338" sldId="269"/>
            <ac:picMk id="9" creationId="{63BFB84F-5542-4D11-AEDC-C88F03FC7FFD}"/>
          </ac:picMkLst>
        </pc:picChg>
        <pc:picChg chg="add del mod ord replId">
          <ac:chgData name="Phillip Palga" userId="S::spalgap657@ops.org::610e00e0-069b-45c7-9582-9363befecde9" providerId="AD" clId="Web-{64FD855C-D6A5-45C2-A1B5-4DB56ECA08F5}" dt="2018-11-26T14:35:27.616" v="71"/>
          <ac:picMkLst>
            <pc:docMk/>
            <pc:sldMk cId="3347032338" sldId="269"/>
            <ac:picMk id="11" creationId="{78A1B7F3-A393-456C-AD60-A32F1C12C8F2}"/>
          </ac:picMkLst>
        </pc:picChg>
        <pc:picChg chg="add">
          <ac:chgData name="Phillip Palga" userId="S::spalgap657@ops.org::610e00e0-069b-45c7-9582-9363befecde9" providerId="AD" clId="Web-{64FD855C-D6A5-45C2-A1B5-4DB56ECA08F5}" dt="2018-11-26T14:35:27.616" v="71"/>
          <ac:picMkLst>
            <pc:docMk/>
            <pc:sldMk cId="3347032338" sldId="269"/>
            <ac:picMk id="12" creationId="{78A1B7F3-A393-456C-AD60-A32F1C12C8F2}"/>
          </ac:picMkLst>
        </pc:picChg>
      </pc:sldChg>
    </pc:docChg>
  </pc:docChgLst>
  <pc:docChgLst>
    <pc:chgData name="Piper Lehr" userId="S::slehrxp160@ops.org::67f39f04-854c-4a80-9948-813e331b7a35" providerId="AD" clId="Web-{25C7B4FD-D75A-44CE-9D30-281E1F4BCB29}"/>
    <pc:docChg chg="modSld sldOrd">
      <pc:chgData name="Piper Lehr" userId="S::slehrxp160@ops.org::67f39f04-854c-4a80-9948-813e331b7a35" providerId="AD" clId="Web-{25C7B4FD-D75A-44CE-9D30-281E1F4BCB29}" dt="2018-11-19T14:49:31.244" v="10" actId="20577"/>
      <pc:docMkLst>
        <pc:docMk/>
      </pc:docMkLst>
      <pc:sldChg chg="modSp">
        <pc:chgData name="Piper Lehr" userId="S::slehrxp160@ops.org::67f39f04-854c-4a80-9948-813e331b7a35" providerId="AD" clId="Web-{25C7B4FD-D75A-44CE-9D30-281E1F4BCB29}" dt="2018-11-19T14:49:31.244" v="9" actId="20577"/>
        <pc:sldMkLst>
          <pc:docMk/>
          <pc:sldMk cId="128632686" sldId="256"/>
        </pc:sldMkLst>
        <pc:spChg chg="mod">
          <ac:chgData name="Piper Lehr" userId="S::slehrxp160@ops.org::67f39f04-854c-4a80-9948-813e331b7a35" providerId="AD" clId="Web-{25C7B4FD-D75A-44CE-9D30-281E1F4BCB29}" dt="2018-11-19T14:49:31.244" v="9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ord">
        <pc:chgData name="Piper Lehr" userId="S::slehrxp160@ops.org::67f39f04-854c-4a80-9948-813e331b7a35" providerId="AD" clId="Web-{25C7B4FD-D75A-44CE-9D30-281E1F4BCB29}" dt="2018-11-19T14:48:09.132" v="0"/>
        <pc:sldMkLst>
          <pc:docMk/>
          <pc:sldMk cId="4021726377" sldId="260"/>
        </pc:sldMkLst>
      </pc:sldChg>
    </pc:docChg>
  </pc:docChgLst>
  <pc:docChgLst>
    <pc:chgData name="Samuel Throop" userId="S::sthroos557@ops.org::20a1c6b2-db80-4da3-8d6a-54a0c3d4947c" providerId="AD" clId="Web-{CFD88697-72D7-4409-AE3A-AF3057D84856}"/>
    <pc:docChg chg="modSld">
      <pc:chgData name="Samuel Throop" userId="S::sthroos557@ops.org::20a1c6b2-db80-4da3-8d6a-54a0c3d4947c" providerId="AD" clId="Web-{CFD88697-72D7-4409-AE3A-AF3057D84856}" dt="2018-11-28T14:18:55.511" v="51" actId="14100"/>
      <pc:docMkLst>
        <pc:docMk/>
      </pc:docMkLst>
      <pc:sldChg chg="modSp">
        <pc:chgData name="Samuel Throop" userId="S::sthroos557@ops.org::20a1c6b2-db80-4da3-8d6a-54a0c3d4947c" providerId="AD" clId="Web-{CFD88697-72D7-4409-AE3A-AF3057D84856}" dt="2018-11-28T13:47:36.021" v="6" actId="20577"/>
        <pc:sldMkLst>
          <pc:docMk/>
          <pc:sldMk cId="128632686" sldId="256"/>
        </pc:sldMkLst>
        <pc:spChg chg="mod">
          <ac:chgData name="Samuel Throop" userId="S::sthroos557@ops.org::20a1c6b2-db80-4da3-8d6a-54a0c3d4947c" providerId="AD" clId="Web-{CFD88697-72D7-4409-AE3A-AF3057D84856}" dt="2018-11-28T13:47:36.021" v="6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addSp delSp modSp">
        <pc:chgData name="Samuel Throop" userId="S::sthroos557@ops.org::20a1c6b2-db80-4da3-8d6a-54a0c3d4947c" providerId="AD" clId="Web-{CFD88697-72D7-4409-AE3A-AF3057D84856}" dt="2018-11-28T14:18:55.511" v="51" actId="14100"/>
        <pc:sldMkLst>
          <pc:docMk/>
          <pc:sldMk cId="201819216" sldId="261"/>
        </pc:sldMkLst>
        <pc:spChg chg="mod">
          <ac:chgData name="Samuel Throop" userId="S::sthroos557@ops.org::20a1c6b2-db80-4da3-8d6a-54a0c3d4947c" providerId="AD" clId="Web-{CFD88697-72D7-4409-AE3A-AF3057D84856}" dt="2018-11-28T14:16:24.443" v="25"/>
          <ac:spMkLst>
            <pc:docMk/>
            <pc:sldMk cId="201819216" sldId="261"/>
            <ac:spMk id="2" creationId="{BF315240-E2AC-489E-A609-ED6F7E67942D}"/>
          </ac:spMkLst>
        </pc:spChg>
        <pc:spChg chg="del">
          <ac:chgData name="Samuel Throop" userId="S::sthroos557@ops.org::20a1c6b2-db80-4da3-8d6a-54a0c3d4947c" providerId="AD" clId="Web-{CFD88697-72D7-4409-AE3A-AF3057D84856}" dt="2018-11-28T14:11:31.510" v="10"/>
          <ac:spMkLst>
            <pc:docMk/>
            <pc:sldMk cId="201819216" sldId="261"/>
            <ac:spMk id="40" creationId="{323D50B8-1D27-420D-BA4A-249914120C5D}"/>
          </ac:spMkLst>
        </pc:spChg>
        <pc:spChg chg="del">
          <ac:chgData name="Samuel Throop" userId="S::sthroos557@ops.org::20a1c6b2-db80-4da3-8d6a-54a0c3d4947c" providerId="AD" clId="Web-{CFD88697-72D7-4409-AE3A-AF3057D84856}" dt="2018-11-28T14:11:31.510" v="10"/>
          <ac:spMkLst>
            <pc:docMk/>
            <pc:sldMk cId="201819216" sldId="261"/>
            <ac:spMk id="42" creationId="{61506C25-341B-4B74-A1A5-7160AD8C7CAA}"/>
          </ac:spMkLst>
        </pc:spChg>
        <pc:spChg chg="add del">
          <ac:chgData name="Samuel Throop" userId="S::sthroos557@ops.org::20a1c6b2-db80-4da3-8d6a-54a0c3d4947c" providerId="AD" clId="Web-{CFD88697-72D7-4409-AE3A-AF3057D84856}" dt="2018-11-28T14:14:15.688" v="17"/>
          <ac:spMkLst>
            <pc:docMk/>
            <pc:sldMk cId="201819216" sldId="261"/>
            <ac:spMk id="47" creationId="{323D50B8-1D27-420D-BA4A-249914120C5D}"/>
          </ac:spMkLst>
        </pc:spChg>
        <pc:spChg chg="add del">
          <ac:chgData name="Samuel Throop" userId="S::sthroos557@ops.org::20a1c6b2-db80-4da3-8d6a-54a0c3d4947c" providerId="AD" clId="Web-{CFD88697-72D7-4409-AE3A-AF3057D84856}" dt="2018-11-28T14:14:15.688" v="17"/>
          <ac:spMkLst>
            <pc:docMk/>
            <pc:sldMk cId="201819216" sldId="261"/>
            <ac:spMk id="49" creationId="{61506C25-341B-4B74-A1A5-7160AD8C7CAA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24.831" v="23"/>
          <ac:spMkLst>
            <pc:docMk/>
            <pc:sldMk cId="201819216" sldId="261"/>
            <ac:spMk id="54" creationId="{323D50B8-1D27-420D-BA4A-249914120C5D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24.831" v="23"/>
          <ac:spMkLst>
            <pc:docMk/>
            <pc:sldMk cId="201819216" sldId="261"/>
            <ac:spMk id="56" creationId="{61506C25-341B-4B74-A1A5-7160AD8C7CAA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24.722" v="22"/>
          <ac:spMkLst>
            <pc:docMk/>
            <pc:sldMk cId="201819216" sldId="261"/>
            <ac:spMk id="58" creationId="{3BC921DF-9345-4B9D-A324-FA2A21AFF5D6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24.722" v="22"/>
          <ac:spMkLst>
            <pc:docMk/>
            <pc:sldMk cId="201819216" sldId="261"/>
            <ac:spMk id="59" creationId="{8C63F9BB-0AF8-43A9-90DD-BF8D0425FEA9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24.722" v="22"/>
          <ac:spMkLst>
            <pc:docMk/>
            <pc:sldMk cId="201819216" sldId="261"/>
            <ac:spMk id="60" creationId="{8B306D5B-49A7-4F3F-90DB-837A440FBD1E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14.518" v="20"/>
          <ac:spMkLst>
            <pc:docMk/>
            <pc:sldMk cId="201819216" sldId="261"/>
            <ac:spMk id="61" creationId="{3BC921DF-9345-4B9D-A324-FA2A21AFF5D6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24.722" v="22"/>
          <ac:spMkLst>
            <pc:docMk/>
            <pc:sldMk cId="201819216" sldId="261"/>
            <ac:spMk id="62" creationId="{C6CA571C-5961-49A8-9492-AA408B94FA13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14.518" v="20"/>
          <ac:spMkLst>
            <pc:docMk/>
            <pc:sldMk cId="201819216" sldId="261"/>
            <ac:spMk id="63" creationId="{075954EB-07B7-4651-8FBF-E8E184C42A2D}"/>
          </ac:spMkLst>
        </pc:spChg>
        <pc:spChg chg="add del">
          <ac:chgData name="Samuel Throop" userId="S::sthroos557@ops.org::20a1c6b2-db80-4da3-8d6a-54a0c3d4947c" providerId="AD" clId="Web-{CFD88697-72D7-4409-AE3A-AF3057D84856}" dt="2018-11-28T14:16:24.443" v="25"/>
          <ac:spMkLst>
            <pc:docMk/>
            <pc:sldMk cId="201819216" sldId="261"/>
            <ac:spMk id="64" creationId="{3BC921DF-9345-4B9D-A324-FA2A21AFF5D6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14.518" v="20"/>
          <ac:spMkLst>
            <pc:docMk/>
            <pc:sldMk cId="201819216" sldId="261"/>
            <ac:spMk id="65" creationId="{F261A762-EB0B-446D-80FF-5B8335DAB91D}"/>
          </ac:spMkLst>
        </pc:spChg>
        <pc:spChg chg="add del">
          <ac:chgData name="Samuel Throop" userId="S::sthroos557@ops.org::20a1c6b2-db80-4da3-8d6a-54a0c3d4947c" providerId="AD" clId="Web-{CFD88697-72D7-4409-AE3A-AF3057D84856}" dt="2018-11-28T14:16:24.443" v="25"/>
          <ac:spMkLst>
            <pc:docMk/>
            <pc:sldMk cId="201819216" sldId="261"/>
            <ac:spMk id="66" creationId="{075954EB-07B7-4651-8FBF-E8E184C42A2D}"/>
          </ac:spMkLst>
        </pc:spChg>
        <pc:spChg chg="add del">
          <ac:chgData name="Samuel Throop" userId="S::sthroos557@ops.org::20a1c6b2-db80-4da3-8d6a-54a0c3d4947c" providerId="AD" clId="Web-{CFD88697-72D7-4409-AE3A-AF3057D84856}" dt="2018-11-28T14:15:14.518" v="20"/>
          <ac:spMkLst>
            <pc:docMk/>
            <pc:sldMk cId="201819216" sldId="261"/>
            <ac:spMk id="67" creationId="{32C32248-4F67-4650-8003-5D7B98EA249A}"/>
          </ac:spMkLst>
        </pc:spChg>
        <pc:spChg chg="add del">
          <ac:chgData name="Samuel Throop" userId="S::sthroos557@ops.org::20a1c6b2-db80-4da3-8d6a-54a0c3d4947c" providerId="AD" clId="Web-{CFD88697-72D7-4409-AE3A-AF3057D84856}" dt="2018-11-28T14:16:24.443" v="25"/>
          <ac:spMkLst>
            <pc:docMk/>
            <pc:sldMk cId="201819216" sldId="261"/>
            <ac:spMk id="68" creationId="{F261A762-EB0B-446D-80FF-5B8335DAB91D}"/>
          </ac:spMkLst>
        </pc:spChg>
        <pc:spChg chg="add del">
          <ac:chgData name="Samuel Throop" userId="S::sthroos557@ops.org::20a1c6b2-db80-4da3-8d6a-54a0c3d4947c" providerId="AD" clId="Web-{CFD88697-72D7-4409-AE3A-AF3057D84856}" dt="2018-11-28T14:16:24.443" v="25"/>
          <ac:spMkLst>
            <pc:docMk/>
            <pc:sldMk cId="201819216" sldId="261"/>
            <ac:spMk id="69" creationId="{32C32248-4F67-4650-8003-5D7B98EA249A}"/>
          </ac:spMkLst>
        </pc:spChg>
        <pc:spChg chg="add">
          <ac:chgData name="Samuel Throop" userId="S::sthroos557@ops.org::20a1c6b2-db80-4da3-8d6a-54a0c3d4947c" providerId="AD" clId="Web-{CFD88697-72D7-4409-AE3A-AF3057D84856}" dt="2018-11-28T14:16:24.443" v="25"/>
          <ac:spMkLst>
            <pc:docMk/>
            <pc:sldMk cId="201819216" sldId="261"/>
            <ac:spMk id="74" creationId="{377832A3-8CF3-4E64-9E6A-631FA08421D5}"/>
          </ac:spMkLst>
        </pc:spChg>
        <pc:spChg chg="add">
          <ac:chgData name="Samuel Throop" userId="S::sthroos557@ops.org::20a1c6b2-db80-4da3-8d6a-54a0c3d4947c" providerId="AD" clId="Web-{CFD88697-72D7-4409-AE3A-AF3057D84856}" dt="2018-11-28T14:16:24.443" v="25"/>
          <ac:spMkLst>
            <pc:docMk/>
            <pc:sldMk cId="201819216" sldId="261"/>
            <ac:spMk id="76" creationId="{DB013AF3-2631-4006-A27D-77B5B7C2653F}"/>
          </ac:spMkLst>
        </pc:spChg>
        <pc:picChg chg="del">
          <ac:chgData name="Samuel Throop" userId="S::sthroos557@ops.org::20a1c6b2-db80-4da3-8d6a-54a0c3d4947c" providerId="AD" clId="Web-{CFD88697-72D7-4409-AE3A-AF3057D84856}" dt="2018-11-28T14:10:11.039" v="8"/>
          <ac:picMkLst>
            <pc:docMk/>
            <pc:sldMk cId="201819216" sldId="261"/>
            <ac:picMk id="3" creationId="{91DA069F-DBF5-46E5-A4CF-D0CA58957FA4}"/>
          </ac:picMkLst>
        </pc:picChg>
        <pc:picChg chg="add del mod ord">
          <ac:chgData name="Samuel Throop" userId="S::sthroos557@ops.org::20a1c6b2-db80-4da3-8d6a-54a0c3d4947c" providerId="AD" clId="Web-{CFD88697-72D7-4409-AE3A-AF3057D84856}" dt="2018-11-28T14:12:53.607" v="15"/>
          <ac:picMkLst>
            <pc:docMk/>
            <pc:sldMk cId="201819216" sldId="261"/>
            <ac:picMk id="4" creationId="{723BDCC3-A650-4F76-A4F0-95ADF67C4247}"/>
          </ac:picMkLst>
        </pc:picChg>
        <pc:picChg chg="add mod ord">
          <ac:chgData name="Samuel Throop" userId="S::sthroos557@ops.org::20a1c6b2-db80-4da3-8d6a-54a0c3d4947c" providerId="AD" clId="Web-{CFD88697-72D7-4409-AE3A-AF3057D84856}" dt="2018-11-28T14:18:55.511" v="51" actId="14100"/>
          <ac:picMkLst>
            <pc:docMk/>
            <pc:sldMk cId="201819216" sldId="261"/>
            <ac:picMk id="5" creationId="{1E3C0B6D-BC07-4D3B-9A9A-6F98F0759DCD}"/>
          </ac:picMkLst>
        </pc:picChg>
        <pc:picChg chg="add mod">
          <ac:chgData name="Samuel Throop" userId="S::sthroos557@ops.org::20a1c6b2-db80-4da3-8d6a-54a0c3d4947c" providerId="AD" clId="Web-{CFD88697-72D7-4409-AE3A-AF3057D84856}" dt="2018-11-28T14:18:43.573" v="46" actId="1076"/>
          <ac:picMkLst>
            <pc:docMk/>
            <pc:sldMk cId="201819216" sldId="261"/>
            <ac:picMk id="7" creationId="{CD266E68-6C5A-43BC-84F1-A42FE5C49D23}"/>
          </ac:picMkLst>
        </pc:picChg>
        <pc:picChg chg="add mod">
          <ac:chgData name="Samuel Throop" userId="S::sthroos557@ops.org::20a1c6b2-db80-4da3-8d6a-54a0c3d4947c" providerId="AD" clId="Web-{CFD88697-72D7-4409-AE3A-AF3057D84856}" dt="2018-11-28T14:18:39.463" v="45" actId="14100"/>
          <ac:picMkLst>
            <pc:docMk/>
            <pc:sldMk cId="201819216" sldId="261"/>
            <ac:picMk id="9" creationId="{914F657A-CDC3-4FC1-8CA4-CE32D3A53BE0}"/>
          </ac:picMkLst>
        </pc:picChg>
        <pc:picChg chg="add mod ord">
          <ac:chgData name="Samuel Throop" userId="S::sthroos557@ops.org::20a1c6b2-db80-4da3-8d6a-54a0c3d4947c" providerId="AD" clId="Web-{CFD88697-72D7-4409-AE3A-AF3057D84856}" dt="2018-11-28T14:18:33.119" v="43" actId="14100"/>
          <ac:picMkLst>
            <pc:docMk/>
            <pc:sldMk cId="201819216" sldId="261"/>
            <ac:picMk id="11" creationId="{53C7317B-3094-4816-B4A9-8149E525657A}"/>
          </ac:picMkLst>
        </pc:picChg>
        <pc:picChg chg="add mod">
          <ac:chgData name="Samuel Throop" userId="S::sthroos557@ops.org::20a1c6b2-db80-4da3-8d6a-54a0c3d4947c" providerId="AD" clId="Web-{CFD88697-72D7-4409-AE3A-AF3057D84856}" dt="2018-11-28T14:18:28.213" v="41" actId="1076"/>
          <ac:picMkLst>
            <pc:docMk/>
            <pc:sldMk cId="201819216" sldId="261"/>
            <ac:picMk id="13" creationId="{619A7D6B-4D48-452B-9627-05A6FDF845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487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0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9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66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9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1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9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2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9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Alphabet and Names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/>
          </a:bodyPr>
          <a:lstStyle/>
          <a:p>
            <a:r>
              <a:rPr lang="en-US"/>
              <a:t>Piper Lehr, Maddie Brewer, Darayana Chavez, Sam Throop, Kim Martinez,  Eduardo Flores, </a:t>
            </a:r>
            <a:r>
              <a:rPr lang="en-US" err="1"/>
              <a:t>Gali</a:t>
            </a:r>
            <a:r>
              <a:rPr lang="en-US"/>
              <a:t> Pena, Phillip </a:t>
            </a:r>
            <a:r>
              <a:rPr lang="en-US" err="1"/>
              <a:t>Palga</a:t>
            </a:r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79DC6-341B-419E-A90E-BAAED34B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956" y="758952"/>
            <a:ext cx="3129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Kim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BD23A0-5BA3-4C08-A401-EFA6D81D8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3458292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A picture containing red&#10;&#10;Description generated with high confidence">
            <a:extLst>
              <a:ext uri="{FF2B5EF4-FFF2-40B4-BE49-F238E27FC236}">
                <a16:creationId xmlns:a16="http://schemas.microsoft.com/office/drawing/2014/main" id="{910C1493-8BD1-49D4-AE1A-FDC6E482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4" y="1356685"/>
            <a:ext cx="2833134" cy="151572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44B9A75-8811-41C5-AEB9-ACF599CC4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5812"/>
            <a:ext cx="3419856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869AF4E-87A1-4EDC-8986-27277179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050" y="591771"/>
            <a:ext cx="2774205" cy="12617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231CAAC-26EF-4DAB-B104-16E17807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367107"/>
            <a:ext cx="3458292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9268770-33EE-4CB6-9207-C45E21323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48" y="5000337"/>
            <a:ext cx="2833134" cy="123675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104F2A0-4334-490A-8152-48C2E5B6F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2651761"/>
            <a:ext cx="3423003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B40309-44B9-4D0D-BD4C-8C82C20FF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074" y="3839608"/>
            <a:ext cx="2774205" cy="18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5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61923-2520-47A2-AE25-B8E9D175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956" y="758952"/>
            <a:ext cx="3129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000"/>
              <a:t>Darayana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D23A0-5BA3-4C08-A401-EFA6D81D8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3458292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79202642-8285-44C7-B5A4-7E6089FF6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4" y="889218"/>
            <a:ext cx="2833134" cy="24506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4B9A75-8811-41C5-AEB9-ACF599CC4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5812"/>
            <a:ext cx="3419856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36BAAAC-C104-4529-804A-8A47A4B0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050" y="477072"/>
            <a:ext cx="2774205" cy="14911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231CAAC-26EF-4DAB-B104-16E17807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367107"/>
            <a:ext cx="3458292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7CA777-8B19-4546-89E5-7F7AC8557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48" y="4900594"/>
            <a:ext cx="2833134" cy="143624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104F2A0-4334-490A-8152-48C2E5B6F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2651761"/>
            <a:ext cx="3423003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2D7A90-F398-4A7B-96D6-D1FFACE88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074" y="3196829"/>
            <a:ext cx="2774205" cy="31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3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ACBE00-0221-433D-8EA5-D9D7B45F3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20033B-C725-4519-A66B-A7C7E899D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30" b="2"/>
          <a:stretch/>
        </p:blipFill>
        <p:spPr>
          <a:xfrm>
            <a:off x="571849" y="100650"/>
            <a:ext cx="5968366" cy="664232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FA7F13C-9B9F-4D32-A8CE-3FBCE58F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608" y="174903"/>
            <a:ext cx="4525991" cy="3733363"/>
          </a:xfrm>
          <a:prstGeom prst="rect">
            <a:avLst/>
          </a:prstGeom>
        </p:spPr>
      </p:pic>
      <p:pic>
        <p:nvPicPr>
          <p:cNvPr id="8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E33915C-8CC8-4F98-BEA1-6A5B66301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701" y="4648805"/>
            <a:ext cx="4712898" cy="1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1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1EE3CC7-2194-4DE5-B62A-44A7077D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07AF0-1459-4FCB-A841-B1D39E62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Eduardo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6F7B6-C089-4557-B97A-3E9D42392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130899-E4D0-4FB2-BA18-591F0CA8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12092" cy="42514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88B94E-A322-432B-B828-2A4F32A01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932" y="895348"/>
            <a:ext cx="3177493" cy="246076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CA9CE0-2214-4CF3-85E1-9105FB01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157" y="903617"/>
            <a:ext cx="3177493" cy="2444225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BDD3385-6B53-42A3-81B5-61B12A524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82" y="976315"/>
            <a:ext cx="3177493" cy="2298829"/>
          </a:xfrm>
          <a:prstGeom prst="rect">
            <a:avLst/>
          </a:prstGeom>
        </p:spPr>
      </p:pic>
      <p:pic>
        <p:nvPicPr>
          <p:cNvPr id="10" name="Picture 11" descr="A picture containing LEGO, toy, cake&#10;&#10;Description generated with very high confidence">
            <a:extLst>
              <a:ext uri="{FF2B5EF4-FFF2-40B4-BE49-F238E27FC236}">
                <a16:creationId xmlns:a16="http://schemas.microsoft.com/office/drawing/2014/main" id="{32859919-6960-46A4-BDC3-1972CC5D7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657" y="2219863"/>
            <a:ext cx="1162762" cy="1800046"/>
          </a:xfrm>
          <a:prstGeom prst="rect">
            <a:avLst/>
          </a:prstGeom>
        </p:spPr>
      </p:pic>
      <p:pic>
        <p:nvPicPr>
          <p:cNvPr id="14" name="Picture 20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DC66E95-1E3C-458B-A9F1-6D2F6CB6B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689" y="2219863"/>
            <a:ext cx="1106926" cy="1814424"/>
          </a:xfrm>
          <a:prstGeom prst="rect">
            <a:avLst/>
          </a:prstGeom>
        </p:spPr>
      </p:pic>
      <p:pic>
        <p:nvPicPr>
          <p:cNvPr id="23" name="Picture 23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2695719E-592E-41F8-A640-2E124E513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1210" y="2277373"/>
            <a:ext cx="1161959" cy="18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470E0-B8BC-4121-8DCB-25BD2D49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956" y="758952"/>
            <a:ext cx="3129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Phillip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B1F640-2AA4-407C-9C4F-B9E9B2A46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3458292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3B2F7B03-04C2-4876-9C62-B91E189517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8934" y="788475"/>
            <a:ext cx="2833134" cy="26521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441BE3-122D-4002-8F26-3F6D1A6CF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6087" y="0"/>
            <a:ext cx="3409927" cy="265176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46920F-C5ED-470C-A694-E08D21112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367107"/>
            <a:ext cx="3458292" cy="24908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5E996-9949-42CB-8D40-B6D296E9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3011" y="2812627"/>
            <a:ext cx="3423003" cy="40453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close up of a toy&#10;&#10;Description generated with high confidence">
            <a:extLst>
              <a:ext uri="{FF2B5EF4-FFF2-40B4-BE49-F238E27FC236}">
                <a16:creationId xmlns:a16="http://schemas.microsoft.com/office/drawing/2014/main" id="{0670DF83-A92C-44B3-9933-AB864E69B8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10074" y="3968574"/>
            <a:ext cx="2774205" cy="17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4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7594380-7025-4997-AD15-9AB8A811A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1857D-33BA-4713-BC99-755D237B0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079" y="365760"/>
            <a:ext cx="4440488" cy="18059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Phillip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5E9321-8E84-45AC-AD89-51E914F6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4481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700DC-DD5C-4DE0-AC7B-CCBF3E174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264" y="239052"/>
            <a:ext cx="5862737" cy="37506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861D4E-31C2-4893-913B-12F1EB82E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208" y="4154693"/>
            <a:ext cx="2849414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D25E917-5473-42AD-8A68-464F735737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5207" y="4580359"/>
            <a:ext cx="2531442" cy="16145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B554A7E-41A3-4DC5-9E04-47E7C156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7489" y="4154694"/>
            <a:ext cx="2848512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3BFB84F-5542-4D11-AEDC-C88F03FC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318" y="4619330"/>
            <a:ext cx="2531442" cy="1536644"/>
          </a:xfrm>
          <a:prstGeom prst="rect">
            <a:avLst/>
          </a:prstGeom>
        </p:spPr>
      </p:pic>
      <p:pic>
        <p:nvPicPr>
          <p:cNvPr id="3" name="Picture 3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CBAE6070-BCE3-4E10-B1B9-633095AE7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96" y="1512192"/>
            <a:ext cx="5633049" cy="19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5240-E2AC-489E-A609-ED6F7E67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6956" y="758952"/>
            <a:ext cx="3129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/>
              <a:t>Piper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BD23A0-5BA3-4C08-A401-EFA6D81D8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3458292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97D714B-4DD9-416F-B681-69F7A777D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34" y="1445221"/>
            <a:ext cx="2833134" cy="133865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44B9A75-8811-41C5-AEB9-ACF599CC4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5812"/>
            <a:ext cx="3419856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2B29786E-C168-480C-A4CF-AB7C0EF93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6050" y="599286"/>
            <a:ext cx="2774205" cy="124670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231CAAC-26EF-4DAB-B104-16E17807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367107"/>
            <a:ext cx="3458292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oy, LEGO&#10;&#10;Description generated with high confidence">
            <a:extLst>
              <a:ext uri="{FF2B5EF4-FFF2-40B4-BE49-F238E27FC236}">
                <a16:creationId xmlns:a16="http://schemas.microsoft.com/office/drawing/2014/main" id="{EACE3BCA-A148-4DE1-B1B5-77B9FDB38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548" y="4991884"/>
            <a:ext cx="2833134" cy="125366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104F2A0-4334-490A-8152-48C2E5B6F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2651761"/>
            <a:ext cx="3423003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4F5563-E54D-4727-AA80-032642449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10074" y="3709488"/>
            <a:ext cx="2774205" cy="20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2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F8B787-97EB-436B-B60D-BD2E1CA8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075250"/>
            <a:ext cx="3122143" cy="16120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E6367234-7440-46F9-A251-3B92BC56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18" y="1165104"/>
            <a:ext cx="3252903" cy="14394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2A5A5B6-9FA2-4CA8-832D-94B9B86F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4162946"/>
            <a:ext cx="3104943" cy="164212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A11A5E1D-B010-4F26-B845-DD4751E42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676" y="2319250"/>
            <a:ext cx="3252903" cy="223355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picture containing room, scene&#10;&#10;Description generated with very high confidence">
            <a:extLst>
              <a:ext uri="{FF2B5EF4-FFF2-40B4-BE49-F238E27FC236}">
                <a16:creationId xmlns:a16="http://schemas.microsoft.com/office/drawing/2014/main" id="{553D3B1F-CD4E-45B5-8875-D99DE7E34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518" y="4393870"/>
            <a:ext cx="3252903" cy="11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0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85F7B-7006-4D08-8DDA-2A07AD21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758952"/>
            <a:ext cx="2977134" cy="3813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/>
              <a:t>Maddie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AA4BC9-6EED-4508-B472-0AF7BD537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724301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C763CF-B04A-4E80-96A6-D1AE8FD6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34" y="488986"/>
            <a:ext cx="2901965" cy="2122664"/>
          </a:xfrm>
          <a:prstGeom prst="rect">
            <a:avLst/>
          </a:prstGeom>
        </p:spPr>
      </p:pic>
      <p:pic>
        <p:nvPicPr>
          <p:cNvPr id="4" name="Picture 4" descr="A picture containing indoor, sitting, table, object&#10;&#10;Description generated with high confidence">
            <a:extLst>
              <a:ext uri="{FF2B5EF4-FFF2-40B4-BE49-F238E27FC236}">
                <a16:creationId xmlns:a16="http://schemas.microsoft.com/office/drawing/2014/main" id="{E5AE66EE-50D2-458F-9EE9-76FDF5E22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2" r="3096" b="-3"/>
          <a:stretch/>
        </p:blipFill>
        <p:spPr>
          <a:xfrm>
            <a:off x="4148682" y="912723"/>
            <a:ext cx="2908061" cy="2166585"/>
          </a:xfrm>
          <a:prstGeom prst="rect">
            <a:avLst/>
          </a:prstGeom>
        </p:spPr>
      </p:pic>
      <p:pic>
        <p:nvPicPr>
          <p:cNvPr id="16" name="Picture 1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A6E4BB64-9ADE-4A39-B21F-5142472B5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64" y="2670798"/>
            <a:ext cx="2901964" cy="2484558"/>
          </a:xfrm>
          <a:prstGeom prst="rect">
            <a:avLst/>
          </a:prstGeom>
        </p:spPr>
      </p:pic>
      <p:pic>
        <p:nvPicPr>
          <p:cNvPr id="6" name="Picture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492461C0-7CE6-4370-8C98-376B434A6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0" r="17185" b="-2"/>
          <a:stretch/>
        </p:blipFill>
        <p:spPr>
          <a:xfrm>
            <a:off x="4148682" y="3782453"/>
            <a:ext cx="2908061" cy="2159059"/>
          </a:xfrm>
          <a:prstGeom prst="rect">
            <a:avLst/>
          </a:prstGeom>
        </p:spPr>
      </p:pic>
      <p:pic>
        <p:nvPicPr>
          <p:cNvPr id="18" name="Picture 19">
            <a:extLst>
              <a:ext uri="{FF2B5EF4-FFF2-40B4-BE49-F238E27FC236}">
                <a16:creationId xmlns:a16="http://schemas.microsoft.com/office/drawing/2014/main" id="{1A03F730-18B9-4A0B-B691-B5CCC7258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41" y="5312793"/>
            <a:ext cx="1518070" cy="14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4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tree, gambling house, room&#10;&#10;Description generated with high confidence">
            <a:extLst>
              <a:ext uri="{FF2B5EF4-FFF2-40B4-BE49-F238E27FC236}">
                <a16:creationId xmlns:a16="http://schemas.microsoft.com/office/drawing/2014/main" id="{8FD01F02-7DE3-4D0B-AF3A-216ABAF1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881576"/>
            <a:ext cx="4724569" cy="2066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49C740C-0255-4117-A55E-9EADDC02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983277"/>
            <a:ext cx="4732940" cy="186359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00A8D224-4858-4A73-B637-CDDEFCD4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46" y="3671316"/>
            <a:ext cx="4671306" cy="254586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58A2030-7EDC-4271-A9FA-E7D6462A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44" y="3671316"/>
            <a:ext cx="4169884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15240-E2AC-489E-A609-ED6F7E67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907" y="758952"/>
            <a:ext cx="5680033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Gali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B013AF3-2631-4006-A27D-77B5B7C2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44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53C7317B-3094-4816-B4A9-8149E525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3" y="3719342"/>
            <a:ext cx="3349506" cy="14038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D266E68-6C5A-43BC-84F1-A42FE5C4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16" y="482960"/>
            <a:ext cx="2815734" cy="144017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14F657A-CDC3-4FC1-8CA4-CE32D3A53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24" y="2106740"/>
            <a:ext cx="3349506" cy="1445563"/>
          </a:xfrm>
          <a:prstGeom prst="rect">
            <a:avLst/>
          </a:prstGeom>
        </p:spPr>
      </p:pic>
      <p:pic>
        <p:nvPicPr>
          <p:cNvPr id="5" name="Picture 5" descr="A picture containing sign&#10;&#10;Description generated with high confidence">
            <a:extLst>
              <a:ext uri="{FF2B5EF4-FFF2-40B4-BE49-F238E27FC236}">
                <a16:creationId xmlns:a16="http://schemas.microsoft.com/office/drawing/2014/main" id="{1E3C0B6D-BC07-4D3B-9A9A-6F98F0759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37" y="475433"/>
            <a:ext cx="6411882" cy="2763160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19A7D6B-4D48-452B-9627-05A6FDF84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6" y="5181817"/>
            <a:ext cx="3447691" cy="131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132E-7E05-48DF-80FA-79176979D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079" y="365760"/>
            <a:ext cx="4440488" cy="1805940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 sz="4000"/>
              <a:t>SAMUEL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5E9321-8E84-45AC-AD89-51E914F6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4481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700DC-DD5C-4DE0-AC7B-CCBF3E174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264" y="239052"/>
            <a:ext cx="5862737" cy="37506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6964EE2-AD05-4983-8928-AEC283E9E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6" y="1275191"/>
            <a:ext cx="5534804" cy="167755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861D4E-31C2-4893-913B-12F1EB82E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208" y="4154693"/>
            <a:ext cx="2849414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1DCB939-C833-40B2-B24D-C57F10FDF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07" y="4614628"/>
            <a:ext cx="2531442" cy="15460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B554A7E-41A3-4DC5-9E04-47E7C156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7489" y="4154694"/>
            <a:ext cx="2848512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0C75301-1594-4E30-8D8A-994FC405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318" y="4737890"/>
            <a:ext cx="2531442" cy="1299523"/>
          </a:xfrm>
          <a:prstGeom prst="rect">
            <a:avLst/>
          </a:prstGeom>
        </p:spPr>
      </p:pic>
      <p:pic>
        <p:nvPicPr>
          <p:cNvPr id="3" name="Picture 3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7B460B1B-35C9-4A6B-BE77-2CF5A394B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34305" y="2547890"/>
            <a:ext cx="4429455" cy="29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3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            <a:extLst>
              <a:ext uri="{FF2B5EF4-FFF2-40B4-BE49-F238E27FC236}">
                <a16:creationId xmlns:a16="http://schemas.microsoft.com/office/drawing/2014/main" id="{1723679A-07C2-4196-8DDB-17675FBD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" y="186600"/>
            <a:ext cx="3490822" cy="15246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E27720-59BD-45E2-911F-938AD63CDCFB}"/>
              </a:ext>
            </a:extLst>
          </p:cNvPr>
          <p:cNvSpPr/>
          <p:nvPr/>
        </p:nvSpPr>
        <p:spPr>
          <a:xfrm>
            <a:off x="6673970" y="-11503"/>
            <a:ext cx="4595004" cy="68666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95CB3-7C2D-48CB-BD98-7CC9E161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871" y="730370"/>
            <a:ext cx="3200400" cy="1600197"/>
          </a:xfrm>
        </p:spPr>
        <p:txBody>
          <a:bodyPr/>
          <a:lstStyle/>
          <a:p>
            <a:r>
              <a:rPr lang="en-US"/>
              <a:t>Samuel</a:t>
            </a:r>
            <a:endParaRPr lang="en-US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951C64-FBB0-437A-9DF2-EFCFD045B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5" y="2536267"/>
            <a:ext cx="2763093" cy="132539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DCB5FD4-FFA8-4D7F-9B82-4B74DE6F9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4532255"/>
            <a:ext cx="3260785" cy="200605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4DD8F66-EB88-4BE6-AF8B-6D04AFB29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739" y="2329615"/>
            <a:ext cx="3605841" cy="133612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A7EB1B4-B470-4B41-A41D-69DF7C58D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061" y="50345"/>
            <a:ext cx="3174520" cy="1581461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295F47C-4566-49EC-8B2B-A966F4AFF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646" y="2655146"/>
            <a:ext cx="4008407" cy="2453483"/>
          </a:xfrm>
          <a:prstGeom prst="rect">
            <a:avLst/>
          </a:prstGeom>
        </p:spPr>
      </p:pic>
      <p:pic>
        <p:nvPicPr>
          <p:cNvPr id="10" name="Picture 10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6AB7073F-F63C-4DED-9F76-686CC5E935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232" y="4527999"/>
            <a:ext cx="3605841" cy="15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9DC6-341B-419E-A90E-BAAED34B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283" y="643466"/>
            <a:ext cx="4025460" cy="1904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spc="-50" baseline="0">
                <a:latin typeface="+mj-lt"/>
                <a:ea typeface="+mj-ea"/>
                <a:cs typeface="+mj-cs"/>
              </a:rPr>
              <a:t>Kim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5E9321-8E84-45AC-AD89-51E914F6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4481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A700DC-DD5C-4DE0-AC7B-CCBF3E174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263" y="239052"/>
            <a:ext cx="2849415" cy="31095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71056DB-BE5E-4164-ACD3-1C7B9F860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6" y="1514788"/>
            <a:ext cx="2536836" cy="5621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9641C5A-0FB9-473D-BC3F-D7CFC6164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1331" y="239052"/>
            <a:ext cx="2849415" cy="31095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B51481E-FDCC-4532-B257-C0B1B92F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319" y="1029371"/>
            <a:ext cx="2531442" cy="154604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F861D4E-31C2-4893-913B-12F1EB82E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208" y="3509435"/>
            <a:ext cx="2849414" cy="31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ree, LEGO, toy&#10;&#10;Description generated with high confidence">
            <a:extLst>
              <a:ext uri="{FF2B5EF4-FFF2-40B4-BE49-F238E27FC236}">
                <a16:creationId xmlns:a16="http://schemas.microsoft.com/office/drawing/2014/main" id="{1292073F-DCEB-416A-AA78-80959689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07" y="4443349"/>
            <a:ext cx="2531442" cy="124040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B554A7E-41A3-4DC5-9E04-47E7C156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7489" y="3509434"/>
            <a:ext cx="2848512" cy="31153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E27FEEF-CB9A-4F76-9E1B-ED5878B8F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318" y="4590167"/>
            <a:ext cx="2531442" cy="9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25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9212845CA16E4E9BA60BA173A40279" ma:contentTypeVersion="4" ma:contentTypeDescription="Create a new document." ma:contentTypeScope="" ma:versionID="ed5867e79d80bb8c01f08be49273d1ae">
  <xsd:schema xmlns:xsd="http://www.w3.org/2001/XMLSchema" xmlns:xs="http://www.w3.org/2001/XMLSchema" xmlns:p="http://schemas.microsoft.com/office/2006/metadata/properties" xmlns:ns2="a1375df2-51e9-48f2-b4d4-f89d90decf8f" targetNamespace="http://schemas.microsoft.com/office/2006/metadata/properties" ma:root="true" ma:fieldsID="4c9a6322b05ac7eb04199c171ea3bd6c" ns2:_="">
    <xsd:import namespace="a1375df2-51e9-48f2-b4d4-f89d90decf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375df2-51e9-48f2-b4d4-f89d90decf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634ED99-53D9-4A6A-B252-5C58C21FFD69}">
  <ds:schemaRefs>
    <ds:schemaRef ds:uri="a1375df2-51e9-48f2-b4d4-f89d90decf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E340BE6-CFE0-4F03-B45C-91674C703F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D8E8FE-DE85-430B-90FC-282EA3D117B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View</vt:lpstr>
      <vt:lpstr>Alphabet and Names Functions</vt:lpstr>
      <vt:lpstr>Piper</vt:lpstr>
      <vt:lpstr>PowerPoint Presentation</vt:lpstr>
      <vt:lpstr>Maddie</vt:lpstr>
      <vt:lpstr>PowerPoint Presentation</vt:lpstr>
      <vt:lpstr>Gali</vt:lpstr>
      <vt:lpstr>SAMUEL</vt:lpstr>
      <vt:lpstr>Samuel</vt:lpstr>
      <vt:lpstr>Kim</vt:lpstr>
      <vt:lpstr>Kim</vt:lpstr>
      <vt:lpstr>Darayana</vt:lpstr>
      <vt:lpstr>PowerPoint Presentation</vt:lpstr>
      <vt:lpstr>Eduardo</vt:lpstr>
      <vt:lpstr>Phillip</vt:lpstr>
      <vt:lpstr>Phillip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revision>1</cp:revision>
  <dcterms:created xsi:type="dcterms:W3CDTF">2016-01-13T19:04:32Z</dcterms:created>
  <dcterms:modified xsi:type="dcterms:W3CDTF">2018-11-28T14:19:00Z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0x010100C79212845CA16E4E9BA60BA173A40279</vt:lpwstr>
  </property>
</Properties>
</file>